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ink/ink58.xml" ContentType="application/inkml+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ink/ink47.xml" ContentType="application/inkml+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ink/ink25.xml" ContentType="application/inkml+xml"/>
  <Override PartName="/ppt/ink/ink36.xml" ContentType="application/inkml+xml"/>
  <Override PartName="/ppt/ink/ink72.xml" ContentType="application/inkml+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notesSlides/notesSlide16.xml" ContentType="application/vnd.openxmlformats-officedocument.presentationml.notesSlide+xml"/>
  <Override PartName="/ppt/ink/ink14.xml" ContentType="application/inkml+xml"/>
  <Override PartName="/ppt/ink/ink61.xml" ContentType="application/inkml+xml"/>
  <Override PartName="/ppt/tableStyles.xml" ContentType="application/vnd.openxmlformats-officedocument.presentationml.tableStyles+xml"/>
  <Override PartName="/ppt/ink/ink2.xml" ContentType="application/inkml+xml"/>
  <Override PartName="/ppt/ink/ink50.xml" ContentType="application/inkml+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theme/theme2.xml" ContentType="application/vnd.openxmlformats-officedocument.theme+xml"/>
  <Override PartName="/ppt/ink/ink19.xml" ContentType="application/inkml+xml"/>
  <Override PartName="/ppt/ink/ink66.xml" ContentType="application/inkml+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ink/ink7.xml" ContentType="application/inkml+xml"/>
  <Override PartName="/ppt/ink/ink44.xml" ContentType="application/inkml+xml"/>
  <Override PartName="/ppt/ink/ink55.xml" ContentType="application/inkml+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ink/ink3.xml" ContentType="application/inkml+xml"/>
  <Override PartName="/ppt/ink/ink15.xml" ContentType="application/inkml+xml"/>
  <Override PartName="/ppt/ink/ink33.xml" ContentType="application/inkml+xml"/>
  <Override PartName="/ppt/ink/ink62.xml" ContentType="application/inkml+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ink/ink22.xml" ContentType="application/inkml+xml"/>
  <Override PartName="/ppt/ink/ink40.xml" ContentType="application/inkml+xml"/>
  <Override PartName="/ppt/ink/ink51.xml" ContentType="application/inkml+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ink/ink11.xml" ContentType="application/inkml+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ink/ink49.xml" ContentType="application/inkml+xml"/>
  <Override PartName="/ppt/ink/ink67.xml" ContentType="application/inkml+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ink/ink8.xml" ContentType="application/inkml+xml"/>
  <Override PartName="/ppt/ink/ink27.xml" ContentType="application/inkml+xml"/>
  <Override PartName="/ppt/ink/ink38.xml" ContentType="application/inkml+xml"/>
  <Override PartName="/ppt/ink/ink56.xml" ContentType="application/inkml+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ink/ink16.xml" ContentType="application/inkml+xml"/>
  <Override PartName="/ppt/ink/ink45.xml" ContentType="application/inkml+xml"/>
  <Override PartName="/ppt/ink/ink63.xml" ContentType="application/inkml+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ink/ink4.xml" ContentType="application/inkml+xml"/>
  <Override PartName="/ppt/ink/ink23.xml" ContentType="application/inkml+xml"/>
  <Override PartName="/ppt/ink/ink34.xml" ContentType="application/inkml+xml"/>
  <Override PartName="/ppt/ink/ink52.xml" ContentType="application/inkml+xml"/>
  <Override PartName="/ppt/ink/ink70.xml" ContentType="application/inkml+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ink/ink12.xml" ContentType="application/inkml+xml"/>
  <Override PartName="/ppt/ink/ink41.xml" ContentType="application/inkml+xml"/>
  <Override PartName="/ppt/notesSlides/notesSlide9.xml" ContentType="application/vnd.openxmlformats-officedocument.presentationml.notesSlide+xml"/>
  <Override PartName="/ppt/notesSlides/notesSlide21.xml" ContentType="application/vnd.openxmlformats-officedocument.presentationml.notesSlide+xml"/>
  <Override PartName="/ppt/ink/ink30.xml" ContentType="application/inkml+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ink/ink39.xml" ContentType="application/inkml+xml"/>
  <Override PartName="/ppt/ink/ink68.xml" ContentType="application/inkml+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ink/ink9.xml" ContentType="application/inkml+xml"/>
  <Override PartName="/ppt/ink/ink28.xml" ContentType="application/inkml+xml"/>
  <Override PartName="/ppt/ink/ink46.xml" ContentType="application/inkml+xml"/>
  <Override PartName="/ppt/ink/ink57.xml" ContentType="application/inkml+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ink/ink17.xml" ContentType="application/inkml+xml"/>
  <Override PartName="/ppt/ink/ink35.xml" ContentType="application/inkml+xml"/>
  <Override PartName="/ppt/ink/ink64.xml" ContentType="application/inkml+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ink/ink5.xml" ContentType="application/inkml+xml"/>
  <Override PartName="/ppt/ink/ink24.xml" ContentType="application/inkml+xml"/>
  <Override PartName="/ppt/ink/ink42.xml" ContentType="application/inkml+xml"/>
  <Override PartName="/ppt/ink/ink53.xml" ContentType="application/inkml+xml"/>
  <Override PartName="/ppt/ink/ink71.xml" ContentType="application/inkml+xml"/>
  <Override PartName="/ppt/slides/slide20.xml" ContentType="application/vnd.openxmlformats-officedocument.presentationml.slide+xml"/>
  <Override PartName="/ppt/notesSlides/notesSlide22.xml" ContentType="application/vnd.openxmlformats-officedocument.presentationml.notesSlide+xml"/>
  <Override PartName="/ppt/ink/ink1.xml" ContentType="application/inkml+xml"/>
  <Override PartName="/ppt/ink/ink13.xml" ContentType="application/inkml+xml"/>
  <Override PartName="/ppt/ink/ink31.xml" ContentType="application/inkml+xml"/>
  <Override PartName="/ppt/ink/ink60.xml" ContentType="application/inkml+xml"/>
  <Override PartName="/ppt/notesSlides/notesSlide11.xml" ContentType="application/vnd.openxmlformats-officedocument.presentationml.notesSlide+xml"/>
  <Override PartName="/ppt/ink/ink20.xml" ContentType="application/inkml+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ink/ink69.xml" ContentType="application/inkml+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ink/ink18.xml" ContentType="application/inkml+xml"/>
  <Override PartName="/ppt/ink/ink29.xml" ContentType="application/inkml+xml"/>
  <Override PartName="/ppt/ink/ink65.xml" ContentType="application/inkml+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ink/ink6.xml" ContentType="application/inkml+xml"/>
  <Override PartName="/ppt/ink/ink54.xml" ContentType="application/inkml+xml"/>
  <Override PartName="/ppt/slides/slide32.xml" ContentType="application/vnd.openxmlformats-officedocument.presentationml.slide+xml"/>
  <Override PartName="/ppt/ink/ink43.xml" ContentType="application/inkml+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ink/ink21.xml" ContentType="application/inkml+xml"/>
  <Override PartName="/ppt/ink/ink32.xml" ContentType="application/inkml+xml"/>
  <Override PartName="/ppt/slides/slide129.xml" ContentType="application/vnd.openxmlformats-officedocument.presentationml.slide+xml"/>
  <Override PartName="/ppt/notesSlides/notesSlide12.xml" ContentType="application/vnd.openxmlformats-officedocument.presentationml.notesSlide+xml"/>
  <Override PartName="/ppt/ink/ink10.xml" ContentType="application/inkml+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ink/ink48.xml" ContentType="application/inkml+xml"/>
  <Override PartName="/ppt/ink/ink59.xml" ContentType="application/inkml+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ink/ink37.xml" ContentType="application/inkml+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ink/ink26.xml" ContentType="application/inkml+xml"/>
  <Override PartName="/ppt/ink/ink73.xml" ContentType="application/inkml+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8"/>
  </p:notesMasterIdLst>
  <p:sldIdLst>
    <p:sldId id="332" r:id="rId2"/>
    <p:sldId id="698" r:id="rId3"/>
    <p:sldId id="689" r:id="rId4"/>
    <p:sldId id="333" r:id="rId5"/>
    <p:sldId id="339" r:id="rId6"/>
    <p:sldId id="654" r:id="rId7"/>
    <p:sldId id="335" r:id="rId8"/>
    <p:sldId id="336" r:id="rId9"/>
    <p:sldId id="657" r:id="rId10"/>
    <p:sldId id="660" r:id="rId11"/>
    <p:sldId id="695" r:id="rId12"/>
    <p:sldId id="696" r:id="rId13"/>
    <p:sldId id="697" r:id="rId14"/>
    <p:sldId id="337" r:id="rId15"/>
    <p:sldId id="659" r:id="rId16"/>
    <p:sldId id="338" r:id="rId17"/>
    <p:sldId id="334" r:id="rId18"/>
    <p:sldId id="694" r:id="rId19"/>
    <p:sldId id="529" r:id="rId20"/>
    <p:sldId id="341" r:id="rId21"/>
    <p:sldId id="342" r:id="rId22"/>
    <p:sldId id="303" r:id="rId23"/>
    <p:sldId id="343" r:id="rId24"/>
    <p:sldId id="344" r:id="rId25"/>
    <p:sldId id="347" r:id="rId26"/>
    <p:sldId id="256" r:id="rId27"/>
    <p:sldId id="345" r:id="rId28"/>
    <p:sldId id="346" r:id="rId29"/>
    <p:sldId id="348" r:id="rId30"/>
    <p:sldId id="349" r:id="rId31"/>
    <p:sldId id="304" r:id="rId32"/>
    <p:sldId id="308" r:id="rId33"/>
    <p:sldId id="309" r:id="rId34"/>
    <p:sldId id="310" r:id="rId35"/>
    <p:sldId id="350" r:id="rId36"/>
    <p:sldId id="351" r:id="rId37"/>
    <p:sldId id="311" r:id="rId38"/>
    <p:sldId id="318" r:id="rId39"/>
    <p:sldId id="312" r:id="rId40"/>
    <p:sldId id="319" r:id="rId41"/>
    <p:sldId id="352" r:id="rId42"/>
    <p:sldId id="314" r:id="rId43"/>
    <p:sldId id="315" r:id="rId44"/>
    <p:sldId id="320" r:id="rId45"/>
    <p:sldId id="353" r:id="rId46"/>
    <p:sldId id="354" r:id="rId47"/>
    <p:sldId id="355" r:id="rId48"/>
    <p:sldId id="356" r:id="rId49"/>
    <p:sldId id="357" r:id="rId50"/>
    <p:sldId id="358" r:id="rId51"/>
    <p:sldId id="359" r:id="rId52"/>
    <p:sldId id="360" r:id="rId53"/>
    <p:sldId id="361" r:id="rId54"/>
    <p:sldId id="363" r:id="rId55"/>
    <p:sldId id="362" r:id="rId56"/>
    <p:sldId id="371" r:id="rId57"/>
    <p:sldId id="372" r:id="rId58"/>
    <p:sldId id="257" r:id="rId59"/>
    <p:sldId id="317" r:id="rId60"/>
    <p:sldId id="368" r:id="rId61"/>
    <p:sldId id="369" r:id="rId62"/>
    <p:sldId id="370" r:id="rId63"/>
    <p:sldId id="321" r:id="rId64"/>
    <p:sldId id="259" r:id="rId65"/>
    <p:sldId id="323" r:id="rId66"/>
    <p:sldId id="322" r:id="rId67"/>
    <p:sldId id="375" r:id="rId68"/>
    <p:sldId id="376" r:id="rId69"/>
    <p:sldId id="377" r:id="rId70"/>
    <p:sldId id="378" r:id="rId71"/>
    <p:sldId id="379" r:id="rId72"/>
    <p:sldId id="374" r:id="rId73"/>
    <p:sldId id="381" r:id="rId74"/>
    <p:sldId id="380" r:id="rId75"/>
    <p:sldId id="386" r:id="rId76"/>
    <p:sldId id="414" r:id="rId77"/>
    <p:sldId id="373" r:id="rId78"/>
    <p:sldId id="260" r:id="rId79"/>
    <p:sldId id="261" r:id="rId80"/>
    <p:sldId id="324" r:id="rId81"/>
    <p:sldId id="325" r:id="rId82"/>
    <p:sldId id="326" r:id="rId83"/>
    <p:sldId id="283" r:id="rId84"/>
    <p:sldId id="382" r:id="rId85"/>
    <p:sldId id="284" r:id="rId86"/>
    <p:sldId id="327" r:id="rId87"/>
    <p:sldId id="383" r:id="rId88"/>
    <p:sldId id="285" r:id="rId89"/>
    <p:sldId id="384" r:id="rId90"/>
    <p:sldId id="286" r:id="rId91"/>
    <p:sldId id="385" r:id="rId92"/>
    <p:sldId id="287" r:id="rId93"/>
    <p:sldId id="387" r:id="rId94"/>
    <p:sldId id="288" r:id="rId95"/>
    <p:sldId id="388" r:id="rId96"/>
    <p:sldId id="394" r:id="rId97"/>
    <p:sldId id="395" r:id="rId98"/>
    <p:sldId id="289" r:id="rId99"/>
    <p:sldId id="293" r:id="rId100"/>
    <p:sldId id="295" r:id="rId101"/>
    <p:sldId id="390" r:id="rId102"/>
    <p:sldId id="396" r:id="rId103"/>
    <p:sldId id="398" r:id="rId104"/>
    <p:sldId id="399" r:id="rId105"/>
    <p:sldId id="400" r:id="rId106"/>
    <p:sldId id="328" r:id="rId107"/>
    <p:sldId id="389" r:id="rId108"/>
    <p:sldId id="296" r:id="rId109"/>
    <p:sldId id="391" r:id="rId110"/>
    <p:sldId id="397" r:id="rId111"/>
    <p:sldId id="298" r:id="rId112"/>
    <p:sldId id="299" r:id="rId113"/>
    <p:sldId id="392" r:id="rId114"/>
    <p:sldId id="402" r:id="rId115"/>
    <p:sldId id="403" r:id="rId116"/>
    <p:sldId id="404" r:id="rId117"/>
    <p:sldId id="405" r:id="rId118"/>
    <p:sldId id="406" r:id="rId119"/>
    <p:sldId id="301" r:id="rId120"/>
    <p:sldId id="393" r:id="rId121"/>
    <p:sldId id="407" r:id="rId122"/>
    <p:sldId id="408" r:id="rId123"/>
    <p:sldId id="410" r:id="rId124"/>
    <p:sldId id="411" r:id="rId125"/>
    <p:sldId id="412" r:id="rId126"/>
    <p:sldId id="413" r:id="rId127"/>
    <p:sldId id="415" r:id="rId128"/>
    <p:sldId id="302" r:id="rId129"/>
    <p:sldId id="329" r:id="rId130"/>
    <p:sldId id="330" r:id="rId131"/>
    <p:sldId id="331" r:id="rId132"/>
    <p:sldId id="401" r:id="rId133"/>
    <p:sldId id="690" r:id="rId134"/>
    <p:sldId id="691" r:id="rId135"/>
    <p:sldId id="692" r:id="rId136"/>
    <p:sldId id="693" r:id="rId1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728" autoAdjust="0"/>
    <p:restoredTop sz="95300" autoAdjust="0"/>
  </p:normalViewPr>
  <p:slideViewPr>
    <p:cSldViewPr snapToGrid="0">
      <p:cViewPr varScale="1">
        <p:scale>
          <a:sx n="70" d="100"/>
          <a:sy n="70" d="100"/>
        </p:scale>
        <p:origin x="-792" y="-9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1-09-15T04:00:45.053"/>
    </inkml:context>
    <inkml:brush xml:id="br0">
      <inkml:brushProperty name="width" value="0.05292" units="cm"/>
      <inkml:brushProperty name="height" value="0.05292" units="cm"/>
      <inkml:brushProperty name="color" value="#FF0000"/>
    </inkml:brush>
  </inkml:definitions>
  <inkml:trace contextRef="#ctx0" brushRef="#br0">22652 3142 1222 0,'5'0'-4'0,"-5"0"-4"0,0 0 2 16,0 10 1-16,7-10-1 0,-7 0 8 0,8 10-8 15,0-1 6-15,-1 1 2 0,2 4-2 0,-1 1 4 16,2 5-2-16,-1 1 3 0,-1 3 5 0,-2 6-6 15,1 2 6-15,-4-2-3 0,0 6-1 16,-3-1 13-16,0-2-7 0,0 1 0 0,0-1-4 16,-5-1-20-16,5-1 10 0,-6-2 0 0,3-4-8 15,-1 1 6-15,4-1-3 0,0-4-1 0,0-2 8 16,7-3 15-16,-1-4 11 0,7-1 36 0,-4-4 21 16,4-3 8-16,-1 0-10 0,0-4-2 0,2 0-10 15,-5-5-7-15,3-2-1 0,0-1-40 0,-1-5 1 16,1 1-11-16,1-5-11 0,0 0 12 0,4-4-18 15,2 1 6-15,0-3 6 0,3-1-12 0,5 0 8 16,0-1 2-16,1 1-14 0,4 1 10 0,1-1-4 16,-1 3-6-16,0 2 18 0,-1 2-12 0,-2 3 8 15,-4 2 0-15,-1 0-10 0,-4 6 14 0,-1 0-10 16,-3 3-2-16,1 3 8 0,-2 0-8 16,0 0 2-16,3 7 8 0,-1 4-8 0,0 1 4 15,1 2 0-15,-1 5-40 0,-1 2-51 0,0 1-51 16,-5 3-57-16,0 4-36 0,0 0 0 0,-3-1-50 15,0-2-2-15</inkml:trace>
  <inkml:trace contextRef="#ctx0" brushRef="#br0" timeOffset="267.76">24076 3703 1843 0,'-8'-3'12'0,"-2"2"-1"16,3 1-1-16,0 0 9 0,1 0 23 0,0 0 10 15,0 0-2-15,1 0 4 0,2 2-43 0,3 3-11 16,0-1 13-16,-4 2-13 0,4 3 2 0,0 1 4 16,0 2-10-16,7 5 10 0,-7 2 3 0,5 1-14 15,-1 2 12-15,-4 4-9 0,0 1 0 0,0 0 12 16,0 2-12-16,0 0 0 0,0-1 8 0,0-1-23 15,-9 0-95-15,6-4-107 0,-2 0-106 16,2-1-98-16,-1-3 1 0</inkml:trace>
  <inkml:trace contextRef="#ctx0" brushRef="#br0" timeOffset="981.95">25437 3171 1664 0,'0'-8'46'16,"0"-1"26"-16,-7 2 21 0,7 2 27 0,0 1-10 15,-6-1 3-15,0 2-12 0,1 3-28 0,5 0-34 16,0 0-30-16,0 0-11 0,0 0-3 0,0 0 3 16,0 5-7-16,0-1 7 0,0 3 0 0,0 2-2 15,0 5 10-15,0 2 1 0,0 6 2 0,7 5-3 16,-1 2-1-16,-2 5 3 0,1 4-8 0,0 1 7 15,-2 0 6-15,2-3-13 0,-2 2 2 0,2-3 1 16,-2 0-10-16,0-4 3 0,-1 1 12 16,-1-4-5-16,-1-2 1 0,0-1-2 0,0-3-6 15,0-1 8-15,0-7-6 0,0-2 0 0,0-2 2 16,0-4-5-16,0-2 3 0,0-4 9 0,0 0-9 16,0 0-9-16,7-5 4 0,-1-2-6 0,2-3 8 15,0-1 10-15,0-5-5 0,3-2 2 0,5-3-2 16,1 0-11-16,4-3 9 0,1 0-5 0,1-2-6 15,6 1 9-15,-3-2-7 0,2 3 6 0,0 0 12 16,-1 2-9-16,-2 2 2 0,0 2 0 16,-3 3-14-16,-5 5 8 0,0 3 10 0,-4 3-15 0,-3 4 14 15,0 0 3-15,0 0-15 0,-1 9 18 0,4 3-9 16,-4 0 5-16,4 5 1 0,-5 4-6 16,1-1 15-16,-1 1-21 0,1 3-63 0,-2 2-65 15,-1 0-95-15,1 2-91 0,0-1-57 0,0 1-88 16</inkml:trace>
  <inkml:trace contextRef="#ctx0" brushRef="#br0" timeOffset="1418.32">26409 3918 941 0,'8'-3'30'0,"1"0"21"0,-1 0-7 16,2 3 34-16,0-3-34 0,-1 2-14 0,-1 1 5 0,0 0-25 15,1 0 3-15,-1 0-11 0,-2 9 8 16,1 1-7-16,-2 1-5 0,-1 4 14 0,-1 2 4 16,-3 3-5-16,0 2 9 0,0 3-10 0,-11 3 3 15,2 1 3-15,-4-3-10 0,-3 6 6 0,0-3-5 16,-6 0-3-16,-1-1 14 0,-4 0-10 0,0-2-4 16,0-2 2-16,1-4-18 0,1 1 12 0,3-4-2 15,4-2 0-15,3-5 8 0,5-1-4 0,1-4 20 16,9-1 11-16,0-1 17 0,0 1 4 0,11-3-30 15,0-1-1-15,4 0-15 0,5 0-8 0,4-8 8 16,7 2-10-16,4-3 2 0,9-2-23 0,4-3-81 16,6-3-68-16,1-1-100 0,3 2-121 0</inkml:trace>
  <inkml:trace contextRef="#ctx0" brushRef="#br0" timeOffset="1940.02">28021 3130 1551 0,'0'-12'14'0,"5"3"16"15,-2 1 27-15,-3 3 14 0,6-2-4 0,-2 2-18 16,-3 5-25-16,-1-3-24 0,0 3-4 0,2 0-2 16,-2 0 0-16,1 8 16 0,3-1 0 0,-1 6 3 15,0 3 4-15,3 5 3 0,0 4-5 0,1 9 6 16,-4 0-3-16,0 7-5 0,0 3 6 0,-3 2-13 16,0 1 9-16,0 2-9 0,0-1-6 0,-6 1 13 15,0 0-13-15,2-3 2 0,0-4 6 0,2 0-2 16,-1-6-8-16,3-2 0 0,0-7-2 0,0-4-2 15,0-5 8-15,0-6 2 0,0-4 0 16,0-2 2-16,0-6 1 0,3 0-1 0,3-7-8 16,4-4-4-16,0-6 4 0,4-1 4 0,-2-5 6 15,7-7 9-15,-1-3 4 0,2-1 9 0,1 0 19 16,0-2 13-16,2 4 7 0,-2-2-3 0,-1 7-14 16,2 0-15-16,0 5-15 0,0 1-6 0,-2 4-8 15,-2 1-1-15,-3 4-7 0,1 2 2 0,-5 2-2 16,-2 1-9-16,1 2 12 0,-2 5-3 0,-2 0-5 15,3 0 14-15,1 0 0 0,-1 8-9 0,5 1 11 16,-1 4-9-16,1 0 45 0,1 4-27 0,-1 3-18 16,-2 2 9-16,0 1-58 0,-2 5 5 0,-2 0-77 15,-1 1-110-15,-2-1-104 0,2 4-102 0,-4-2-56 16,2 0 71-16</inkml:trace>
  <inkml:trace contextRef="#ctx0" brushRef="#br0" timeOffset="2407.73">28987 3957 1511 0,'-2'-12'6'15,"2"0"8"-15,0 0 8 0,0 4 24 0,13-1 15 16,0-3-11-16,-4 5-7 0,4 0-23 0,1-3-18 15,1 5-4-15,3 0-6 0,-1 2 6 0,1-1-4 16,1 4-7-16,-3 0-1 0,0 0-26 0,-2 9-5 16,-3-1 9-16,-5 2-8 0,-3 1-19 0,-3 4-12 15,0-2 2-15,0 3-7 0,-11-1 28 0,-3 0 21 16,0 2-1-16,-3-4 12 0,-4 2 13 0,4-2-8 16,-4 1 9-16,1-2 6 0,2 0-2 0,1 0 7 15,2 0-9-15,3-4 3 0,3 1 6 0,2-4-8 16,2 0 3-16,5-2 3 0,0 1 3 15,0-4-2-15,0 0 9 0,7 0 2 0,1 0-3 16,1 0 21-16,0 0-4 0,3 0 7 0,0-4 21 16,3 4 4-16,0 0 4 0,0 0-2 0,0 0-20 15,-2 0-19-15,-2 0-10 0,5 7-2 0,-7 0 0 16,4 0 22-16,-2 1 19 0,-1 1 4 0,0 3-2 16,2 0-20-16,-4 1-4 0,2 1 21 0,-2 1 2 15,1 2 5-15,-5 2 0 0,0-2-8 0,0 2 11 16,-3 1 4-16,-1-1-3 0,0 0-20 0,-7 0-12 15,-3-1-16-15,2-2-4 0,-6 1-8 0,-2-4-10 16,-3 0-62-16,-6-2-137 0,0-2-144 0,-8-1-222 16,-4-4 34-16</inkml:trace>
  <inkml:trace contextRef="#ctx0" brushRef="#br0" timeOffset="3171.18">22372 5240 1575 0,'3'-7'6'0,"1"2"16"0,-4 0 8 0,0 5-6 16,1 0 5-16,-1 0-17 0,0 0-8 0,0 5 2 16,0 0-12-16,0 2 4 0,0 2 2 0,-5 1-2 15,0 5 6-15,2 2 2 0,2 0-8 16,-3 4 8-16,1 4 4 0,2 1-14 0,-2 1 10 15,1 0 8-15,-1 2-14 0,1 0 11 0,-1 0 5 16,2 0-8-16,-4 3 4 0,0-1 1 0,0 0-11 16,-2-1-47-16,2-2-81 0,0 1-102 0,-1-3-112 15,1-4-66-15</inkml:trace>
  <inkml:trace contextRef="#ctx0" brushRef="#br0" timeOffset="3349.22">22573 5017 1934 0,'0'-65'6'0,"0"4"25"0,-13 8 35 15,0 5 38-15,-1 7 14 0,-2 4-15 0,-1 4-38 16,4 4-37-16,-1 7-21 0,5 2-20 0,1 4-63 16,1 4-89-16,3 4-73 0,2 3-89 0,2 5-24 15,0 7-6-15,0 3-19 0</inkml:trace>
  <inkml:trace contextRef="#ctx0" brushRef="#br0" timeOffset="4011.89">22492 5584 1130 0,'-5'11'7'0,"-1"1"-3"15,0 1-6-15,1 3 8 0,4-3-10 0,-3 4 2 16,4-3 12-16,0 3-8 0,0 2-8 0,10-2 11 16,1 0-10-16,2 0 5 0,1-2 9 0,-2-1-16 15,4 1 12-15,-3-3-14 0,6-2 3 16,-2-1 8-16,0-4-7 0,3-2 9 0,2-3-2 0,1 0-2 16,3-5 5-16,0-5 14 0,3-2 14 15,-2-5 46-15,6-4 19 0,-2-1 14 0,-1-5 38 16,-4-5-22-16,3-2-3 0,-4-7-7 0,-2-2-33 15,-1-5-5-15,-4-6 8 0,-1-4-6 0,-1-5-10 16,2-4-17-16,-6-1-7 0,2-5 28 0,-1 1 9 16,-2 6 12-16,-3 3-6 0,-2 8-34 0,1 6-11 15,-2 8-9-15,-4 10-18 0,2 7-8 0,-1 9-6 16,-2 5-10-16,0 2 3 0,0 8-3 0,0 0-2 16,0 0 7-16,0 13 0 0,-6 10 3 0,1 8 6 15,-2 10-4-15,-1 14 2 0,-4 11 0 0,-2 13-7 16,-5 11 9-16,-4 9-4 0,0 8-1 0,-7 4 1 15,-4 3-10-15,0 5-6 0,-4 1-61 0,2-1-40 16,1 0-20-16,-2-5-6 0,6-6 49 16,-3-4 23-16,4-7 7 0,5-10 2 0,2-10-16 15,2-9 7-15,7-10-2 0,-2-9-2 0,6-9 19 16,4-8 18-16,0-7 14 0,0-9 8 0,3-6-3 16,-1-10 2-16,4 0-3 0,0-12 7 0,0-7 6 15,7-6-9-15,3-6 9 0,5-8-4 0,5-7 4 16,5-10 6-16,7-7-10 0,6-9-5 0,8-5 16 15,1-4 15-15,4-3 24 0,-2 2 38 0,-3 6 6 16,-7 4 10-16,-4 9 25 0,-9 8-26 16,-8 12 15-16,-6 8-5 0,-8 6-37 0,-4 5-5 15,0 9-29-15,0 1-22 0,-4 6-17 0,-3 1 6 16,2 2-10-16,0 3-9 0,0 2 23 0,1 0-3 16,1 7 1-16,0 3 6 0,1 3-16 0,2 4-1 15,0 1 8-15,0 2-2 0,8 1 0 0,5 1-70 16,-4 2-52-16,4-4-83 0,3 1-92 0,2-3-22 15,3-2-51-15,5 1-27 0,2-6-7 0</inkml:trace>
  <inkml:trace contextRef="#ctx0" brushRef="#br0" timeOffset="4352.95">24582 4996 1599 0,'0'-25'24'0,"0"1"60"16,-4 2 54-16,0 4 74 0,4-5 4 0,-5 4-30 15,2 0-32-15,0 1-65 0,0 2-30 0,-4 4-18 16,2 0-16-16,1 4-7 0,-2 2 7 0,-1 0-18 15,-1 4-7-15,0 2-9 0,-2 0-3 0,-2 0 6 16,-2 12-4-16,0 2 8 0,-5 8 4 16,0 5 12-16,-5 12 4 0,-1 6-4 0,-2 7-2 15,0 7-10-15,1 7-9 0,0 6 9 0,1 1 3 16,-1 2-5-16,4 3 25 0,5-3-11 0,1 0-5 16,7 0 3-16,2-5-125 0,7-3-85 0,0-5-114 15,11-4-122-15,10-3-30 0,1-9-76 0</inkml:trace>
  <inkml:trace contextRef="#ctx0" brushRef="#br0" timeOffset="5580.19">24810 5092 1085 0,'0'-2'5'0,"0"2"-1"0,0 0-8 0,0 9 6 16,0 2 2-16,0-4-3 0,0 1 9 0,0-1-5 15,0 2-1-15,7 3 6 0,-2 5-6 0,1 0 5 16,-1 7-3-16,3 3-12 0,0 4 21 0,-3 3-13 16,-1-1-9-16,1 5 18 0,2-1-11 0,-2 2 4 15,-1-2 8-15,-3 1-10 0,3-3-1 0,-4 1 7 16,0-3 2-16,0-1-5 0,0-2 1 0,-8-4-2 15,2-2-2-15,-1-5-2 0,4-4 6 0,-2-3 6 16,4-3 23-16,1-4 61 0,0-5 6 0,0 0 7 16,0 0-20-16,4-9-22 0,1 1-7 15,2-1 1-15,2-3 26 0,-1-2-3 0,0-3 3 16,3-4-3-16,1 0-24 0,5-6-23 0,0-2-12 16,1-2-14-16,2-1-2 0,2-2-5 0,5-1 5 15,-2 3 17-15,2-2 1 0,-2 5-6 0,2 2 1 16,-2 5-17-16,-1 3-10 0,-4 2 10 0,0 5-5 15,-3 2-2-15,-1 5 4 0,-1 1-13 0,-2 4 6 16,4 0 1-16,-2 0 4 0,0 12 13 0,2-2-11 16,-4 6 1-16,-1 4 5 0,-4 5-3 0,-1 3-1 15,0 4 3-15,-2 4-20 0,-5 3-65 0,1 2-57 16,1 0-87-16,-1 0-84 0,6 2-47 0,-3-2-48 16,1-4 7-16</inkml:trace>
  <inkml:trace contextRef="#ctx0" brushRef="#br0" timeOffset="5790.52">25791 5825 1794 0,'-9'-2'6'0,"-1"-1"2"16,0 2-4-16,1 1 12 0,4 0-8 0,2 0-5 15,-3 5 13-15,3-1-12 0,-1 1-6 0,3 2 10 16,1 0-8-16,0 3-6 0,0 4 17 0,0-2-7 15,0 3-2-15,0 0 2 0,0 1-6 16,3 2-8-16,0 1-76 0,2-2-62 0,-2 0-67 16,-3 2-71-16,3 1-29 0,1-1-4 0</inkml:trace>
  <inkml:trace contextRef="#ctx0" brushRef="#br0" timeOffset="6284.32">26395 5267 1138 0,'-16'0'2'0,"5"0"11"0,-2 0 18 0,4 7 13 16,2-7 12-16,1 0-10 0,3 3-15 0,2-3-11 15,1 0-5-15,0 0 11 0,0 4 10 0,7-1 5 16,-2 1-11-16,3 2-16 0,2 0-4 0,4 1 0 16,0-1 0-16,6 3-2 0,2-2-10 15,5 0-8-15,3 1 8 0,5-3 2 0,2 2 10 16,1-2-8-16,6-3-6 0,0 3 8 0,3-2-8 15,3 1 0-15,0-1 8 0,0-1-2 0,-3 1-4 16,0-1 6-16,-4 1-4 0,-5 1-10 0,-3-1 8 16,-5 2 4-16,-7-1-4 0,-4 1 8 0,-6 3-8 15,-2-1 10-15,-7 2 4 0,-4 2-2 0,0 0 0 16,-12 4-8-16,-4-1 2 0,-6 3 0 0,-3 1-2 16,-4 1 0-16,-2 0-2 0,-6 1-4 0,2-1 12 15,-1 2-6-15,-1-2-2 0,2 2 2 16,0-3-8-16,1 2 10 0,1-1-4 0,5 0-2 0,-2-2 8 15,1 0-8-15,3-2-2 0,5-1 14 16,0-2-10-16,4-1-14 0,3-2-77 0,1-2-93 16,5 3-97-16,2-5-115 0</inkml:trace>
  <inkml:trace contextRef="#ctx0" brushRef="#br0" timeOffset="6832.99">27688 5245 1648 0,'5'-12'61'0,"1"4"44"0,-2-1 34 0,0 1 11 16,-3 2-66-16,1 0-44 0,-2 2-31 0,0 4-18 15,0 0 5-15,0 0 4 0,0 10-8 0,0 4 16 16,6 2-4-16,1 6-8 0,-2 5 11 0,0 5-7 16,-1 4 2-16,0 6 6 0,0 0 3 0,-3 2-15 15,1 2 8-15,-2-2 0 0,0 2-12 16,0-3 16-16,0-2-12 0,-8 0 2 0,1-4 6 15,-2-3-6-15,1-1 7 0,0-6-12 0,-1-2 3 16,-1-4 4-16,6-7 0 0,-4 1 0 0,3-7 4 16,-1-2-4-16,3-3 7 0,3 2 14 0,0-5 20 15,0 0 9-15,0 0 9 0,0 0 0 0,7-7-17 16,-2 0-5-16,-2-3-12 0,4-3 6 0,-3 0 5 16,5-5 3-16,0-3 19 0,0-2-5 0,3-1-13 15,1 0-8-15,2-3-13 0,4 3-15 0,1 0 3 16,1 0 2-16,3 0-11 0,-2 5 6 0,0 1-8 15,-1 4 9-15,0 2-5 0,-2 5-3 0,-3 1 10 16,0 2-12-16,-2 4 1 0,0 0 11 16,-1 0-10-16,-2 12-4 0,2-2 17 0,-4 6-17 15,1 0-19-15,1 2-59 0,-2 6-84 0,0 1-64 16,0 1-64-16,-5-1-30 0,4 1-20 0,-1 1-13 16,-1-3-15-16,3 0 63 0</inkml:trace>
  <inkml:trace contextRef="#ctx0" brushRef="#br0" timeOffset="7172.1">28521 6028 2001 0,'-10'-12'38'0,"2"0"27"0,4 0 49 16,-1 3 26-16,5 1-36 0,-3 1-32 0,3 3-43 15,0 1-25-15,0 0-10 0,6 1 8 0,0 0-4 16,-1 2-9-16,3 0 9 0,0 0 6 0,0 0-8 15,0 0 8-15,0 7 0 0,-1 2-8 0,1-1 6 16,-3 6 0-16,0 1 3 0,-3 2-5 0,-2 3 6 16,0 2-6-16,0-1 3 0,-8 3-3 0,-4-2 2 15,0 2 2-15,-2-2-6 0,-2 2 11 0,-2-2-9 16,-2-1-2-16,0-3 11 0,0-2-14 0,0-1 3 16,0-1 9-16,2-2-16 0,2-4 7 0,5-1 6 15,3 0-8-15,1-4 4 0,7-1 4 16,0-1-13-16,9-1 9 0,0 0 0 0,3 0-2 15,6-8 4-15,6 1-2 0,3-1 0 0,4-1 2 16,6-2 3-16,1 0-25 0,6-4-73 0,-3 1-81 16,4 0-87-16,2-2-76 0,2-4-23 0,-2-1-71 15,9-3 46-15</inkml:trace>
  <inkml:trace contextRef="#ctx0" brushRef="#br0" timeOffset="7455.56">29033 4933 1591 0,'0'-20'4'0,"0"-1"16"0,8 4 33 16,-2 4 12-16,4 1 0 0,2 0-16 0,3 5-39 15,3 1-4-15,3 2-1 0,4 4-7 0,5 0 14 16,1 10-10-16,3 3 0 0,4 3 0 0,0 6 3 15,-3 4 1-15,1 6 4 0,1 5 15 16,-1 6 0-16,-2 6 4 0,-3 3-4 0,-5 6 13 0,-1 5 6 16,-7 3-1-16,-2 4-1 0,-8 5-12 0,-8 0-17 15,0 0 4-15,-17 2-11 0,-4 3 3 0,-6 2 0 16,-5 0-5-16,-5 1-69 0,-1 2-171 16,-4 0-161-16,0-1-174 0</inkml:trace>
  <inkml:trace contextRef="#ctx0" brushRef="#br0" timeOffset="8812.67">23883 11352 972 0,'-12'3'-10'0,"5"0"1"16,2-2 1-16,2 1 4 0,3 1 2 0,0 0 2 15,0 1 6-15,0 0-2 0,0 0 9 0,0 4 4 16,0-2-12-16,-5 6 10 0,5 0 21 0,-4 1 12 16,-1 3-13-16,4 1-6 0,1 0-14 0,0 0-22 15,0 3 12-15,0-2 1 0,7 1-12 0,0-2 21 16,2-1 1-16,5 1 3 0,-1-3 8 16,4-2-6-16,4 1 24 0,1-4 14 0,5-1 15 0,1-4-9 15,2-1-21-15,0-3-4 0,4 0-6 16,-3-7 33-16,3-2 29 0,-4-2 3 0,-4-3 15 15,0 0-13-15,-9-5-18 0,0 1 2 0,-5-3-22 16,-6-2-9-16,-6 1-4 0,0-2-26 0,0 2-6 16,-6-2-5-16,-4-1 0 0,-3 0 7 0,-2 4 0 15,-6 0-9-15,4 4-5 0,-9 0-10 0,1 4-5 16,-3 2 9-16,1 6-6 0,-1 5 6 0,-2 0 6 16,-1 5-8-16,0 6 2 0,-1 3 4 0,4 2-4 15,-1 6 0-15,-1 5 0 0,0 4-4 0,5 1 0 16,-2 2 2-16,3 1-3 0,4 2 7 15,4 1 2-15,2-1-8 0,6 0 10 0,8-1-10 16,0-2-9-16,9-1 13 0,5-3-6 0,2-3-27 16,8-4-46-16,3-1-41 0,1-4-57 0,5-3-30 15,6-4-32-15,3-2-55 0,2-3-27 0,8-4-33 16,4 1 47-16</inkml:trace>
  <inkml:trace contextRef="#ctx0" brushRef="#br0" timeOffset="9773.67">24790 11925 1559 0,'-10'5'0'0,"-2"0"-2"0,1 1 4 0,0 0 18 15,7 1 10-15,-5-2-2 0,5 0 6 0,-1 2-21 16,2-2-13-16,3 0 14 0,0 1 8 16,8-2 13-16,0-2 3 0,5 4-9 0,4-5-15 15,5-1-14-15,2 0 0 0,4-7 0 0,6-2 7 16,1 0-1-16,3-6 8 0,5-3 9 0,3-3-10 15,0-4 3-15,4-5-14 0,2-6-4 0,-2-4 0 16,0-8 0-16,4-5 11 0,-5-7-9 0,-2-9-5 16,-7-4 1-16,-7-6-4 0,-3-7-3 0,-8-3 22 15,-6-5 12-15,-16 2 12 0,0 0 15 0,-9 0-6 16,-7 4 7-16,-5 5 2 0,-4 5 29 0,-5 7 17 16,-2 7-3-16,-2 7-22 0,-1 7-32 15,0 8-31-15,2 9-16 0,1 7 8 0,0 6-6 16,5 10-3-16,4 10 6 0,-1 0-2 0,7 15-1 15,-4 9 10-15,6 10-11 0,-1 7 4 0,2 13 0 16,1 10-3-16,3 13 17 0,4 7-12 0,6 9-2 16,0 4 4-16,14 5-10 0,7-1-1 0,3-2 9 15,6-3-6-15,6-9 2 0,2-9 8 0,1-10-8 16,-1-6 9-16,5-12-3 0,0-8-6 0,1-7 6 16,-1-7-6-16,0-7-2 0,0-4 8 0,4-6-4 15,-3-6-7-15,-5-5 12 0,4 0-3 0,-5-10-6 16,0-1 13-16,1-5-9 0,2-3-7 15,-3-4 14-15,4-1-14 0,-2-4 2 0,-2-3 8 16,0-4-10-16,-3-1 7 0,-5-2 2 0,-1-1 0 16,-9-1-4-16,-1-1 7 0,-10 3-3 0,-9 1-2 15,0 3 9-15,0 2-14 0,-13 6 5 0,-4 1-4 16,-1 7-7-16,-6 3 13 0,2 3-6 0,-4 7-3 16,4 5 11-16,0 0-6 0,8 5 0 0,3 7 8 15,5 0-6-15,6 5 0 0,0 3 3 0,12 1-6 16,3 6 10-16,2 0-2 0,2 2-8 0,3 0 10 15,2 1-9-15,-4 0-5 0,-2 2 7 0,-1 0-4 16,-4-1 4-16,-3 2 0 0,-3-3-2 0,-1 2 2 16,-4-3 2-16,-2 0 2 0,0-3 3 15,0 0-7-15,-10-2-16 0,0 0-8 0,-3-5-15 0,0 1-7 16,-6-4-15-16,0 0 2 0,2-2 7 16,-5-3 5-16,1 0 15 0,5-4 8 0,1 1-12 15,0-1-23-15,4-3 5 0,5 0-7 0,3-2 17 16,3-2 27-16,0 0 3 0,6 0 1 0,3 0-1 15,3-6-10-15,0-1-5 0,4 1-2 0,0-2-6 16,3-2 19-16,1-1 0 0,-1 0 4 0,2-2 20 16,-1 0-12-16,4-2 8 0,-3 1 2 0,1-1-4 15,1-2 4-15,-2 3 4 0,3-3 4 0,-2 2 14 16,0-2 9-16,-3 1-4 0,1-1-1 16,-1 2-11-16,1-2 0 0,-2 0 10 0,0-1-4 15,-1 0 8-15,-2 0 2 0,0 0 14 0,-4 1 7 16,2 0-7-16,-7-3 4 0,-1 3-16 0,-2 1 10 15,-3 3 8-15,0-1-3 0,0 4-11 0,-9 0-8 16,1 3-28-16,-2 2-3 0,2 0 0 0,0 5-15 16,-1 0 17-16,1 0-10 0,-1 5 4 0,-1 5 4 15,1 0 4-15,-3 2-6 0,1 2 0 0,1 3 5 16,0 2-5-16,0 2 11 0,0 0-11 0,1 1 13 16,5 2-11-16,-3-2-6 0,6-1 12 0,1 4-14 15,0-1 6-15,0-3 4 0,8-1-2 0,3-1-8 16,4-1-10-16,5-4-56 0,0-2-38 15,5-3-18-15,7-4 13 0,4-1-33 0,6-4-61 16,6 0-95-16,4-9-154 0,9 2 52 0</inkml:trace>
  <inkml:trace contextRef="#ctx0" brushRef="#br0" timeOffset="11944.31">26222 13049 1591 0,'5'-3'-6'0,"-3"0"-4"0,0 3 4 16,-1 0 0-16,1 0 0 0,-2 8 12 0,0-1-2 16,0 2-6-16,0-1 4 0,0 0-10 0,0 4 12 15,0 1 0-15,0 3-6 0,5 2 10 0,0-1-18 16,2 7 4-16,-2-2 14 0,1 5-4 0,-1 0-6 15,2 1 8-15,-3 1-4 0,1 1-6 0,-2 1 12 16,0 1-6-16,-1 1-6 0,-1-1 2 16,1-1 6-16,-1-2-4 0,1 1 4 0,-2-2 0 15,2-3-10-15,-1-1 2 0,-1-3-42 0,2-3-80 16,0-2-103-16,0-4-123 0,1-1 2 0</inkml:trace>
  <inkml:trace contextRef="#ctx0" brushRef="#br0" timeOffset="12113.42">26498 12928 1567 0,'0'-62'-2'0,"-9"3"12"16,-1 3 2-16,-2 5 8 0,1 5 2 0,-4 4-12 16,0 9 3-16,0 4-17 0,3 5-7 15,0 7-70-15,2 7-54 0,4 2-73 0,0 8-71 16,3 0-4-16,3 10 2 0</inkml:trace>
  <inkml:trace contextRef="#ctx0" brushRef="#br0" timeOffset="12803.37">26515 13471 941 0,'-1'20'2'0,"-3"-1"35"16,4-2 18-16,0 0 2 0,9-7-2 0,0 2-23 15,-1 2-3-15,1-2 35 0,8-1 8 16,2 0-13-16,2-1-10 0,4-2-33 0,4-1-10 16,1 0 2-16,1-3-4 0,3-3 4 0,2-1 3 15,0 0-5-15,-3 0 0 0,0-7-12 0,1-3-2 16,-3-2 6-16,1-3 2 0,-2-4-2 0,-2-5-6 16,-1-6 8-16,0-3-9 0,-3-6 17 0,1-5 0 15,-3-6-16-15,0-4 21 0,-2-3 13 0,-3-4 24 16,-4-2 47-16,-4-2-1 0,-9-3-12 0,0 2-2 15,-8 2-23-15,-5-2-3 0,-5 3-1 0,-5 2 3 16,-5 3-1-16,-2 2 10 0,-4 4 11 0,-1 6-10 16,-2 4-14-16,1 6-21 0,2 5-20 15,4 6-13-15,7 4-10 0,-1 8 12 0,10 2-13 16,2 6 2-16,3 5 9 0,9 9-6 0,0 3 6 16,0 11 11-16,0 6-3 0,0 10-8 0,0 6 11 15,0 11-11-15,0 9 0 0,0 10 2 0,0 4-2 16,4 6 5-16,1 10 1 0,0 5-2 0,0 4-1 15,0 1 3-15,0 5-14 0,1-1 17 0,0-3-5 16,0-3-13-16,-2-6 22 0,1-6-19 0,-2-7-3 16,-2-7 20-16,3-9 20 0,-3-6 5 0,1-8 2 15,0-8-11-15,0-4-27 0,-2-9-4 0,0-5 8 16,0-6-11-16,0-5-57 0,0-4 2 0,0-3-20 16,-6-4-28-16,1-6 28 0,5 0-6 0,0-4 1 15,0-6 25-15,0-1 24 0,0-5 5 16,5-5-5-16,4-1-3 0,3-7 8 0,-1 0-7 15,3-7 14-15,-1 1 11 0,1-6-3 0,-2-1 6 16,1-3-3-16,-4-2 13 0,-1-2 8 0,-3 0 38 16,-1 1 32-16,-4-1 22 0,0 2 11 0,0 3-7 15,-5 3 11-15,-3 2-13 0,1 6-11 0,1 1-16 16,-2 5-24-16,3 3-18 0,2 2-10 0,0 7-6 16,1 1-15-16,2 4-9 0,0 4 2 0,0 1-6 15,0 2-10-15,0 3 19 0,0 0-3 0,8 8 3 16,-3 0 13-16,4 5-14 0,1 3 10 0,1 2-3 15,3 3-4-15,1 1 9 0,3 0-3 16,3 4 2-16,0-4-1 0,2 1-1 0,3-2-4 16,0-2-15-16,3-1-75 0,-2-4-87 0,0-2-88 15,1-3-102-15,4-3-84 0,1-6-32 0</inkml:trace>
  <inkml:trace contextRef="#ctx0" brushRef="#br0" timeOffset="13888.6">28968 12387 1062 0,'-16'-4'24'16,"-6"1"5"-16,0-1-1 0,-3 2 26 0,-1-1-25 15,-1 3 0-15,-4 0 1 0,1 12-20 16,-3 2-4-16,-1 3-4 0,-2 6 29 0,3 3 38 16,-2 7 16-16,-3 1 6 0,0 10-19 0,1 0-13 15,-5 6 9-15,4 1 3 0,2 2-15 0,-3 5-23 16,4 3-16-16,3 2-3 0,4 4 7 0,4 3-2 16,8 1-2-16,1 1-7 0,2-1-1 0,13-1 3 15,0-3-8-15,0-4 5 0,13-6-1 0,4-5-5 16,13-6 5-16,6-5-4 0,11-6-39 0,9-6-77 15,12-5-96-15,6-5-106 0,7-6-77 0,4-7-21 16</inkml:trace>
  <inkml:trace contextRef="#ctx0" brushRef="#br0" timeOffset="14519.91">29139 12800 1292 0,'-3'-13'35'0,"3"1"26"16,0 2 17-16,0 0 5 0,0 1-39 15,0 2-24-15,0 2-20 0,0 1-6 0,4 4 8 16,-4 0-4-16,5 0 2 0,-2 7 4 0,2 2-8 16,0 0 10-16,-1 8-8 0,0 5-2 0,2 2 14 15,0 5-16-15,1 3 6 0,0 7 4 0,-2 0-10 16,-2 1 0-16,2 4 14 0,-1-1-4 0,0 3-10 16,-2-4 22-16,1-1-16 0,-2 0 2 0,1-3 10 15,-2-5-14-15,0-3 0 0,0-5 4 0,0-3-4 16,0-3-4-16,0-7 12 0,0-2-8 0,0-3 6 15,0-3 10-15,0-4 29 0,0 0 31 0,0 0 0 16,0-4-7-16,5-3-29 0,-5-1-24 16,3-1-1-16,0-3 6 0,-1-1-3 0,-1-1-7 15,3-1 9-15,-4-2-5 0,1-1-11 0,1 0 8 16,-2-1-12-16,0-1-4 0,0 2 8 0,0-3-2 16,0 2-2-16,0-3 2 0,0 1-2 0,0 1 4 15,0 2-2-15,0-2-4 0,0 0 12 0,0 2-18 16,0 1 4-16,0 0 8 0,5-3-11 0,4 3 3 15,-1-2 10-15,1 0-8 0,4-1-5 0,-2 5 12 16,5-2-8-16,-2 0-3 0,3 5 4 0,1-2 2 16,2 2-11-16,1 3 13 0,0 1-2 0,-1 4-8 15,3 0 12-15,-2 2-4 0,3 2-5 0,0 0 11 16,-1 7-1-16,-3 1-1 0,-3 4 8 16,1 4-12-16,-3 2 8 0,0 6-1 0,-5 2-5 15,0 3 14-15,-2 7-16 0,-1 2 2 0,1 0 4 16,-3 3-6-16,-2 0 2 0,4-3 11 0,-3 1-7 15,-2 1-4-15,4-6-21 0,-1-1-92 0,5-2-106 16,4-4-134-16,-3-2-129 0</inkml:trace>
  <inkml:trace contextRef="#ctx0" brushRef="#br0" timeOffset="14980.29">30294 13455 1269 0,'-17'-12'7'0,"-1"-1"12"0,6 1 46 0,4-2 15 15,8 6 16-15,0-1-17 0,0 0-53 16,0 3-5-16,0 1-33 0,0-1 4 0,0 3 14 16,8 0-10-16,0-1 1 0,0 2 5 0,1-1-6 15,2 3 0-15,-1 0 8 0,-1 0-2 0,2 5 0 16,-1 2 8-16,-2 3-5 0,-2 4-8 0,2 1 11 16,-5 4-6-16,0 3 2 0,-3 4 13 0,0 1-11 15,-11 4-6-15,-1 1 14 0,-5 1-8 0,-3 0-8 16,-4 1 12-16,-2-1-10 0,-3-1-10 0,-1-3 20 15,2-1-10-15,1-3-6 0,4-3 18 0,2-1-12 16,3-3-8-16,5-4 12 0,5-2-8 0,4-3-4 16,4-1 14-16,0-1-8 0,6-3-2 0,5 0 2 15,5-3-2-15,3-1 0 0,5 0 6 0,4 0 0 16,5-6 0-16,2 0 2 0,8-1-4 16,0-2 6-16,5-1-2 0,2-2-2 0,0 2-30 15,2-5-81-15,-1 1-105 0,-1-1-106 0,1-2-79 16</inkml:trace>
  <inkml:trace contextRef="#ctx0" brushRef="#br0" timeOffset="15440.02">30741 12876 1307 0,'-22'-14'17'0,"4"2"52"0,2 0 45 0,3 4 59 16,4-4 21-16,-3 3-39 0,3 1-46 0,1 2-62 16,3 2-35-16,2 2-16 0,0 0 2 0,1 2 0 15,2 0-5-15,0 0 7 0,0 5-6 0,8 0-1 16,0-1 12-16,2 3-5 0,1-1 0 0,3 1 8 16,5 1-12-16,3-3-5 0,5 3 16 0,1-3-11 15,6 1 2-15,4-1 4 0,1-1 0 0,4 1 0 16,3 0 4-16,3-1 5 0,0-1-15 0,3 1 8 15,-2 0-2-15,-4-2-6 0,5 2 2 0,-5-1-3 16,-4-3 3-16,-4 4 9 0,-6-3-5 16,-5 2 7-16,-5-2-3 0,-6-1-21 0,-4 3 21 15,-5-2-8-15,-4 0-9 0,-3 0 20 0,0 0-11 16,0 4-5-16,-8 0 14 0,-3 1-9 0,0 3 2 16,-4 5 2-16,0 1-4 0,-6 3 6 0,-3 2-4 15,-3 2-4-15,-4 6 2 0,-2-2 6 0,-5 6-8 16,2-1 14-16,-1 5-5 0,2-2-10 0,-1 4 18 15,-2 2-13-15,3-5 3 0,4 2 3 0,1-3-8 16,-2-1 4-16,2-4-2 0,5-4 0 0,2-1-5 16,5-2 5-16,2-3 5 0,5-4-67 0,4-3-75 15,4-3-93-15,3-2-75 0,0-2-27 0,7-5-23 16,4 0 31-16</inkml:trace>
  <inkml:trace contextRef="#ctx0" brushRef="#br0" timeOffset="16111.89">31617 12668 1299 0,'-3'-9'6'0,"3"4"9"0,0 1 5 0,0 1-4 16,0 0-5-16,0 0-19 0,0 3 2 0,0 0 2 15,0 9 4-15,6 0 12 0,-1 3-6 0,-2 4 2 16,4 5-8-16,-2 3 13 0,-1 3 1 0,2 4-10 16,-2 4 12-16,-1 2-12 0,-2 2 0 0,3 1 10 15,-4 2-4-15,0 1-4 0,0 3-2 0,0-2 6 16,-7 2-4-16,7 0-6 0,-5-3 4 0,-1 3-2 15,5-2-8-15,-2-7 4 0,1-2 0 0,0-5 2 16,2-6 2-16,0-2 8 0,0-6-1 0,0-3-3 16,0-6 12-16,4-3-2 0,-4-1 6 0,4-3 0 15,1 0-6-15,-4-7-8 0,3-2-2 0,-1-3 0 16,-2-3-6-16,3-2 0 0,0-3 2 16,0-3-2-16,3-4-4 0,1-2 6 0,2-3 0 15,0-2 0-15,3-2 0 0,0-1 6 0,6 2-2 16,0-2 4-16,-1 4 41 0,3-2 23 0,0 3-1 15,-3 4 12-15,0 2-33 0,-2 2-29 0,2 4-4 16,-6 2-17-16,2 4 2 0,-2 4-6 0,-4 0-8 16,4 3 12-16,-1 6-6 0,2 1-1 0,-1 0 18 15,1 0-13-15,5 5 2 0,-2 4 6 0,1 1-10 16,1 4 6-16,2 3 3 0,-3 4-7 0,1 1 6 16,0 5-2-16,-2-1-2 0,-3 6 9 0,1 2-34 15,-1 0-84-15,-2 2-84 0,0 1-111 0,-3-1-101 16,0 0-7-16</inkml:trace>
  <inkml:trace contextRef="#ctx0" brushRef="#br0" timeOffset="16595.93">32480 13457 2145 0,'-4'-11'12'0,"-1"-2"23"15,1 4 29-15,4 1 29 0,0 1-8 0,0 0-24 16,0 2-28-16,0 0-29 0,0 2-8 16,0 1 6-16,9 2-2 0,-1 0-4 0,1 0 4 15,2 0-7-15,0 0-4 0,1 5 4 0,0 2-21 16,-3-2-33-16,-2 3-11 0,-1 1-27 0,-5 0 3 16,-1-1 19-16,0 4-7 0,0 0-19 0,-10 0 2 15,-2 1 1-15,4 0-13 0,-4 0 24 0,1-1 12 16,-3 0 8-16,-1 1 32 0,0-4 31 0,-1 3 1 15,-1-3 1-15,2-2 11 0,0-1-8 0,2 1-1 16,3-4 7-16,3-1-8 0,3 0 1 0,1-1 7 16,3-1-5-16,0 0 2 0,7 0-5 0,2 0-7 15,0 0 12-15,3-5 0 0,1 5-1 0,0-3 3 16,3 0-6-16,-2 2 4 0,2-2 0 16,-2 3-3-16,-1 0 2 0,-2 0-4 0,0 0 3 15,2 7 7-15,-2 0-7 0,0 0-6 0,0 1 6 16,-2 3-1-16,4 2-1 0,-5-1 4 0,2 5-4 15,-6 0 9-15,5 3 1 0,-5 0 2 0,-1 1 3 16,-3 2-1-16,0 0 17 0,0-1 28 0,-8 2 4 16,-3-3-9-16,1 4-16 0,-1-5-30 0,-4-2-4 15,0-1 0-15,-4 0 0 0,1-3 12 0,-2-2-14 16,-2-1 0-16,0-3-2 0,0 0-2 0,-3-3 2 16,-2-2-79-16,0-3-59 0,-3 0-96 0,-2 0-122 15,1-8 43-15</inkml:trace>
  <inkml:trace contextRef="#ctx0" brushRef="#br0" timeOffset="16889.02">32393 12637 1778 0,'0'-33'33'16,"0"0"20"-16,0 4 30 0,0 3 30 15,10-1-20-15,-1 5-23 0,-1 4-31 0,2 3-28 0,4 7-7 16,4 8 4-16,4 0-1 0,8 15 4 16,3 6-9-16,3 6-2 0,7 9 10 0,3 6-12 15,4 7 15-15,-1 6 5 0,-3 6-10 0,-5 2 21 16,0 1-18-16,-6 2-5 0,-5 5 12 0,-5-1-9 16,-5-1-1-16,-7 1 6 0,-1-4-8 0,-7 1-8 15,-5-1 11-15,0-5-5 0,0-1 0 0,-10-5 14 16,-1-2-3-16,-2-4-45 0,0-2-88 0,-4-5-110 15,-2-1-117-15,-5-3-63 0,-6-5-63 0,-1 0 69 16</inkml:trace>
  <inkml:trace contextRef="#ctx0" brushRef="#br0" timeOffset="18359.75">26714 7195 1323 0,'2'-8'45'15,"-1"-1"18"-15,-1 1 24 0,0 2 62 0,0 3-16 16,0 1-8-16,0-3-24 0,0 3-55 0,0-1-29 15,0 3-19-15,0-2 4 0,0 1-2 0,5 0-9 16,-5 1 16-16,5 0-7 0,-1 7 0 16,0 0 4-16,0 3-8 0,0 3 10 0,0 5-4 15,0 4-2-15,-1 5 11 0,0-4-11 0,1 9-4 16,-4 6 12-16,2 6-6 0,0-1-2 0,-1 3 13 16,2 3-9-16,1-3 5 0,-1 11-9 0,-2-10 0 15,4-6-94-15,0 0-116 0,1-4-97 0,-1-6-131 16,-2-2-2-16</inkml:trace>
  <inkml:trace contextRef="#ctx0" brushRef="#br0" timeOffset="18550.18">26904 6874 1184 0,'-23'-21'-2'0,"0"2"9"16,1 2 14-16,6 3-5 0,5-1-7 0,3 4 1 16,3 1-16-16,0 5-34 0,4 5-74 0,1 0-88 15,0 0-109-15</inkml:trace>
  <inkml:trace contextRef="#ctx0" brushRef="#br0" timeOffset="19289.59">26989 7744 505 0,'0'5'0'0,"0"1"8"16,0-1 5-16,8 0 12 0,-2 2-4 15,1-1-8-15,-1 2 0 0,0 1-13 0,3 0 5 16,1 1 5-16,0-2-4 0,2 2-5 0,-1-2 1 16,1 1 2-16,3-1 0 0,1 0 1 0,2-3 2 15,2-1-5-15,-1-1-2 0,2-3 18 0,1 0 19 16,-2 0 12-16,2-7 28 0,-1-3 18 0,0-2 2 16,-1-3 11-16,0-4 3 0,0-5 8 0,2-2-22 15,-2-6-2-15,-2-3-7 0,1-8-29 0,-5-3 23 16,2-5-4-16,-3-3-4 0,-3-4-1 0,-3-1-14 15,-3 1-4-15,1-3 4 0,-1 1-14 0,-4 5 7 16,0-2-18-16,0 7-21 0,0 0 4 0,0 3-11 16,0 2-3-16,0 5 10 0,-5 2 9 0,0 7-2 15,2 3 12-15,-1 2-16 0,3 7-3 0,-2 4-9 16,-1 3-13-16,4 5 7 0,-4 2 0 16,3 5-7-16,-1 0 14 0,0 12 3 0,2 3-10 15,-1 1 13-15,-1 9 0 0,-1 8-4 0,0 4 4 16,-2 6-4-16,2 6-5 0,-5 9 0 0,2 7 0 15,-2 7 0-15,-2 8 4 0,-2 7-1 0,0 5 10 16,-3 3-4-16,0 2-13 0,3 2 11 0,1-1-20 16,-1-4 7-16,3-5 4 0,1-7-5 0,5-1 5 15,2-9 4-15,1-2 3 0,0-6-29 0,0-4-65 16,4-5-67-16,-4-7-76 0,8-4-8 0,-2-6 10 16,-1-9 35-16,-2-4 79 0,-1-8 40 0,-2-8 41 15,2-9 25-15,-2 0-3 0,0 0-22 16,0-10 16-16,0-6 2 0,0-5 4 0,0-7 7 15,0-5 8-15,8-4 4 0,4-3-1 0,2-6 22 16,4-4-7-16,1-2 22 0,1-2 10 0,4-1 32 16,-1 1 26-16,-2 0-7 0,0 4 34 0,-5 4-34 15,-2 5-4-15,-5 7 15 0,-4 5-38 0,-5 4-2 16,0 4 3-16,0 5-16 0,-6 3-14 0,-1 1-3 16,2 3-24-16,1 1-22 0,-2 4-2 0,3 2-9 15,-1-1-7-15,3 3 5 0,1 0 6 16,0 0 3-16,0 8 4 0,6-2 0 0,3 1 2 0,-1 2-6 15,4-1 0-15,3 2 8 0,1 1 1 0,5-3-3 16,1 3-48-16,1-2-91 0,0-2-98 16,4-2-110-16,1-1-85 0,2-4-26 0</inkml:trace>
  <inkml:trace contextRef="#ctx0" brushRef="#br0" timeOffset="21395.35">28693 6861 1276 0,'-13'-9'2'0,"-1"-11"7"0,0 3 42 16,-2 1 22-16,2-5 16 0,-2 10-12 0,3-2-41 15,-2 13-24-15,0 0-10 0,0 0-2 0,2 0 0 16,-1 0 0-16,0 3-6 0,1 4 10 16,-3 1-2-16,2 5 2 0,-3 1 2 0,-4 7 1 15,2 4 23-15,-6 5 29 0,-2 7 10 0,0 7-9 16,-1 4-19-16,-2 7-29 0,1 6-10 0,7 1 5 16,-2 4-7-16,9-1 6 0,3 1-4 0,12-2 2 15,0-4 5-15,8-2-1 0,8-5-4 0,6-5-2 16,8-3-4-16,6-5 2 0,7-2 2 0,4-6-16 15,6-5-58-15,4-3-84 0,3-5-81 0,2-2-100 16,-2-6-73-16,0-2 71 0</inkml:trace>
  <inkml:trace contextRef="#ctx0" brushRef="#br0" timeOffset="21933.52">29007 7103 1062 0,'-5'-8'11'0,"1"-1"19"15,4 1 30-15,0 0 72 0,0-3 5 0,0 2 18 16,0-1-9-16,0 2-75 0,5 0-18 0,3 2-32 15,-5 1-25-15,-3 2-2 0,1 2 4 0,-1 1-11 16,4 0 13-16,-4 0 6 0,3 9-6 0,0 4 11 16,-1 1-5-16,-1 3-12 0,3 7 12 0,0 5-2 15,-4 3-4-15,1 8 9 0,-1 2-9 0,0 1 0 16,0 5 0-16,0 0-3 0,0-1 10 0,0-1-3 16,0-3-6-16,0-3 12 0,0-5-12 0,0-3-6 15,0-3 18-15,0-7-14 0,0-4-7 0,0-4 22 16,0-2-15-16,0-7 2 0,5-1 18 0,-2-4-16 15,1 0 0-15,1 0 9 0,3-8-9 16,2-2-5-16,2-4 11 0,1-2-4 0,2-6 5 16,4-1 24-16,0-5-2 0,5-5 9 0,-1 0 14 15,1-5-9-15,0 0-5 0,1-3 7 0,-1 0-13 16,1 2 0-16,-3 0 7 0,0 4-9 0,-3 5-6 16,2 6-17-16,-5 6-2 0,-2 3-5 0,-3 5-5 15,-1 2 5-15,0 5-9 0,-2 0 1 0,0 3 3 16,0 0-1-16,1 0 8 0,0 8-2 0,2 4 9 15,0 4 2-15,0 4-7 0,-2 5-2 0,2 4-4 16,-1 4 4-16,0 2 4 0,2 2 3 0,-4 0-28 16,2 0-54-16,-1-3-88 0,-1-1-75 15,0-4-70-15,2 0-53 0,-2-4-35 0,1-4 32 16</inkml:trace>
  <inkml:trace contextRef="#ctx0" brushRef="#br0" timeOffset="22455.89">29945 7511 1100 0,'0'-7'46'0,"0"2"21"0,0 1 62 15,0-1 16-15,0 1-24 0,8 1-1 0,-8 1-58 16,5-1-30-16,-4 3-18 0,-1 0-20 0,0 0-4 15,0 0 8-15,0 8 0 0,0 3 0 0,0 4 2 16,0 2 2-16,0 3 4 0,0 5 2 0,0 0-10 16,0 4 12-16,0 0-8 0,0 3 1 0,0-1 7 15,0-2-2-15,3 3-5 0,1-6-3 16,-1 3 2-16,0-2-70 0,-1-3-83 0,2-1-141 16,-4-2-134-16,0-5 22 0</inkml:trace>
  <inkml:trace contextRef="#ctx0" brushRef="#br0" timeOffset="22943.72">30263 7002 1100 0,'-5'-8'30'15,"0"1"22"-15,1 2 39 0,1 0 30 0,-1 0-31 16,3 3-17-16,1-3-43 0,0 5-30 0,0 0-6 16,0 0 0-16,0 0 0 0,0 0 2 0,0 5 10 15,5 2-6-15,0-2-2 0,0 4 8 0,3-3-6 16,2 3 2-16,4 0 10 0,0 1-8 0,8 2-8 15,7-2 6-15,1 0-6 0,6 1-2 0,6-1 16 16,5 1-8-16,3-1 0 0,3 1 0 16,0-4-6-16,2 1 0 0,-3-1 4 0,-2 0-4 15,-5-1 6-15,-7 1 0 0,-3-3-2 0,-5 1 6 16,-8 0-10-16,-6 2 8 0,-3 1-4 0,-8-3-8 16,-5 1 18-16,0 2-8 0,0 2-6 0,-8 0 20 15,-6 2-20-15,-2 1 6 0,-3 2 14 0,-5 0-4 16,0 4 6-16,-8 0-4 0,-2 3-5 0,-4 0-3 15,-3 4-4-15,-6 1-4 0,0 0 10 0,0 1-10 16,-2-1 2-16,2 1 8 0,0-1-6 0,5-4-6 16,3 2 8-16,5-4-6 0,6-1-6 0,4-2 12 15,6-2-27-15,6-1-91 0,6-2-84 16,1-4-99-16,5-1-70 0,0-3 58 0</inkml:trace>
  <inkml:trace contextRef="#ctx0" brushRef="#br0" timeOffset="23775.27">31205 6856 1245 0,'-7'-10'33'16,"4"1"59"-16,0 1 17 0,-3 1 59 0,3 0-16 15,0 3-54-15,1-1-15 0,0 2-63 0,1-1-15 16,-6 3-9-16,7-1-3 0,-1 2 7 0,1 0 0 15,0 7-2-15,0 1 13 0,8 1-11 0,0 5-2 16,-2 4 8-16,2 4-10 0,-2 4 4 0,1 3 10 16,-4 7-8-16,-2-2 1 0,3 6-1 0,-4-1-2 15,0 3 6-15,0 1-2 0,0 1 0 0,0-2 3 16,0 0-12-16,0-2 3 0,0-2 8 0,5-4-6 16,-1-2-2-16,1-6 9 0,-1-1-1 0,-2-7-8 15,1-3 14-15,-1-3-7 0,-1-4-3 0,-1-4 8 16,4-2-1-16,-4-2-1 0,0 0-1 15,0-6-14-15,0-4 7 0,0 0 0 0,0-2-8 16,0-5 38-16,0-1 10 0,6-5 3 0,3 0 4 16,1-4-17-16,1-1 4 0,3-3 5 0,2 1 9 15,1-3-8-15,4 4-14 0,-2 0-2 0,1 2-2 16,1 5 0-16,-4 4-13 0,-1 2-9 0,-2 4-2 16,0 3-9-16,-2 4 6 0,-4 1 3 0,2 4 2 15,-2 0 7-15,1 6-5 0,0 2 5 0,0 4-5 16,-1 3-5-16,5 7 5 0,0 4 1 0,-1 1-69 15,6 7-63-15,-1 1-91 0,0-1-102 16,4 3-36-16,1 0-43 0,-1-4-15 0</inkml:trace>
  <inkml:trace contextRef="#ctx0" brushRef="#br0" timeOffset="24232.53">31818 7593 1191 0,'5'-11'13'16,"1"3"5"-16,-3-1 13 0,2 2 21 0,1-2-11 16,2 3-12-16,0-1-9 0,0 0-16 0,0 2-8 15,2 2 12-15,0 2-2 0,0 0-16 0,0 1 10 16,-1 0 0-16,-1 0-8 0,-2 8 16 16,1-3-6-16,0 2 0 0,-4-1 4 0,-1 2-10 15,-2 0 11-15,0 1-3 0,0-1-6 0,-9 0 8 16,-1 0-12-16,1 1 3 0,-4-1 1 0,2-1-8 15,-2-1 10-15,1 1-6 0,1-2 2 0,1-1 6 16,2 1-14-16,2-5-4 0,3 4 8 0,1-3 1 16,1 1-7-16,1-2 10 0,0 0 2 0,0 0-7 15,4 0 11-15,4 0-2 0,0 1-4 0,0-1 4 16,2 0 2-16,-1 0 0 0,4 0-1 0,-2 0-5 16,1 0 4-16,-1 1-2 0,1 2-7 0,-2-3 15 15,-2 5-6-15,1 0-6 0,0 0 18 0,-1 3-12 16,0 1-4-16,0 0 13 0,1 1-13 15,-3 2 0-15,2 0 6 0,-1 1-2 0,-2 0 2 16,0 2 2-16,0-2 4 0,-1 2 4 0,-4-4-1 16,0 4-1-16,0-3 2 0,-9-1 2 0,0 0-6 15,0 0 11-15,-4-1-5 0,-3 1-16 0,2-2 14 16,-7-1-6-16,-1-2-12 0,2 1 16 0,-2-2-10 16,-4-1-10-16,3 0-21 0,-2-2-47 0,-1 0-54 15,-1-2-41-15,0 0-38 0,0 0-45 0,1-6 24 16</inkml:trace>
  <inkml:trace contextRef="#ctx0" brushRef="#br0" timeOffset="25340.6">32057 6699 1085 0,'-8'-7'46'0,"1"-3"15"0,1 3 28 0,2-1 45 16,4 1-31-16,0 0 3 0,0-1-22 0,0 2-55 15,0 3-7-15,6 0-16 0,5-1-14 0,0 3 18 16,4 1-8-16,5 0 2 0,3 0 9 0,7 8-7 15,-1 0 10-15,4 1-8 0,0 8 2 0,1 0 15 16,-1 5-8-16,-1 4 4 0,-6 5-5 0,-1 2-14 16,-3 7 7-16,-5 3-1 0,-4 2 4 15,-3 3 7-15,-3 5-11 0,-2 5 2 0,-5 0-5 16,0 2 1-16,0 1-2 0,0 2-2 0,-10 0 5 16,-3 0-67-16,-3-1-131 0,-1-4-195 0,-9-4-113 15</inkml:trace>
  <inkml:trace contextRef="#ctx0" brushRef="#br0" timeOffset="47151.85">20803 9394 830 0,'1'-9'0'0,"1"1"-6"15,-2-1 10-15,0 1 2 0,0-1 10 0,0 1 14 16,0 1-10-16,0 3-5 0,4-1-13 0,1 2-2 15,-2 1-9-15,0-1 5 0,1 3 2 0,-3 0-5 16,2 0 11-16,1 0-4 0,-1 0 0 0,1 0 0 16,1 0 7-16,0 5-5 0,1 0 5 0,1 2 6 15,-1 3-9-15,3 3 11 0,-1 1-4 0,0 7 2 16,1-1-11-16,1 2 2 0,-2 2-1 0,0 2-10 16,3 3 7-16,-5 0 2 0,2-1 2 15,0-2-8-15,2 1 15 0,-2-1-8 0,0 0-14 16,2-4 22-16,0-3-9 0,4-1-5 0,-3-4 11 15,2 0-4-15,3-6-6 0,1 0 5 0,0-4 10 16,2-4-5-16,7 0 11 0,7-12 11 0,5-2 0 16,10-4-7-16,8-4-10 0,12-6-5 0,14-2-8 15,10-4 4-15,11-2 5 0,3-3-11 0,7-1 4 16,3-2-2-16,0 4-5 0,4-3 12 0,-4 7-14 16,1 2 9-16,-3-2-4 0,-9 4 2 15,-5 2 0-15,-10 2-4 0,-7 6 17 0,-14 3-18 16,-11 0 3-16,-13 3 11 0,-12 5-17 0,-7 2 5 15,-12 3 10-15,-5 2-22 0,-6 0-29 0,-3 2-18 16,0 0-38-16,0 0-58 0,0 0-43 0,-4 7-22 16</inkml:trace>
  <inkml:trace contextRef="#ctx0" brushRef="#br0" timeOffset="60164.83">31410 14016 477 0,'0'-5'14'0,"0"-2"5"0,0 3 2 16,0-2 0-16,0 6 6 0,0 0 10 0,0 0 11 15,0 0 14-15,0 0 4 0,0 0-11 0,0 0-10 16,0 0 7-16,-5 0-11 0,5 0 9 0,0 0-3 16,0 0-11-16,0 0-9 0,0 0-18 0,0 0-1 15,0 0 2-15,0 0-8 0,0 0 27 0,0 2 0 16,5 1-18-16,-3-2 8 0,1 1-24 0,0 0-7 16,-1 1-3-16,-1-1-1 0,-1 2 16 0,0-1 10 15,2 5 11-15,-2-2-21 0,0 2 4 0,0 4-12 16,0 0 8-16,0 1 12 0,0 3-12 0,0 1 0 15,0 0-4-15,0 0 4 0,0 2-10 16,0-4 18-16,0 2-2 0,0-1-8 0,0 0 21 0,0-3-17 16,0-1 10-16,0-1 5 0,0-2-17 15,0 1 14-15,8-1-13 0,3-1-8 0,-3-1 9 16,3 0 3-16,1-2-6 0,4 3 18 0,0-3-7 16,2-1-16-16,0 0 10 0,4-3 4 0,-1-1-12 15,3 0 14-15,3 0-4 0,0-5-14 0,-2-2 15 16,5 1-28-16,1 1-1 0,-1-3 7 0,4 0-12 15,-3-2 25-15,3 0 6 0,-1 1-8 0,-3 0 12 16,2-2-6-16,-6 1-27 0,3-3-18 0,-6 2-61 16,-3 2-60-16,-3 0-83 0,-2 3-28 0</inkml:trace>
  <inkml:trace contextRef="#ctx0" brushRef="#br0" timeOffset="63215.06">21683 3171 455 0,'-18'0'1'0,"1"0"8"0,3 0-7 0,1 0 7 16,2 0 21-16,0-3 13 0,2-1 0 0,2 2 2 16,-1-1-22-16,5-1-23 0,-3 2 13 0,5 1-11 15,-1 0-4-15,2-1 7 0,-2 0-8 0,2 2 1 16,0 0 4-16,0 0-4 0,0 0-3 0,0 0 5 15,0 0 0-15,0 0-11 0,0 0 18 0,0 5-5 16,0-2-13-16,0 1-9 0,-3 0-20 0,-2 1-8 16,2-2 7-16,0 4 27 0,-2-2-2 15,-1 0 18-15,3 0 6 0,-2 0-18 0,2-1 15 16,-2 3-3-16,-1-3-16 0,-3 0 23 0,0 3-8 16,0-1-8-16,-2-2 16 0,-2 3-9 0,2 0 4 15,-5 1-4-15,2-1 0 0,-2 1-2 0,0 1-3 16,1-1 3-16,-1-2 5 0,0 3-6 0,2-3-1 15,1 4 8-15,0-4-9 0,1 2 1 0,2 0 11 16,2-2-7-16,0 2-7 0,-1-1 18 0,3-2-15 16,-1 0-1-16,4 3 15 0,-2-4-15 0,1 3-2 15,1-2 21-15,1 0-17 0,-1 1-4 0,0 0 19 16,0 1-14-16,-1-2-3 0,0 5 15 0,0-3-11 16,-2 5-14-16,2-2 24 0,0 0-9 15,0 1-9-15,0 0 24 0,1 0-14 0,3-1-8 16,-2 3 23-16,1-4-18 0,1 0-4 0,0 2 11 15,0 1-11-15,0 1-6 0,0 2 21 0,-2 0-6 16,2 5-11-16,-1 1 20 0,1 4-10 0,-5 0-11 16,4 2 18-16,-2 0-11 0,-1 5-7 0,-2 1 20 15,-2 3-13-15,-3 1-3 0,-2 7 12 0,-2-1 53 16,-1 6 49-16,-6 2 12 0,-4 4 0 0,0 3-64 16,-4 3-40-16,-2 1-2 0,0 1-11 0,-1 4 14 15,3-1 24-15,-2 2-8 0,6 3 13 0,-1 4-1 16,4 0-23-16,0 4 6 0,2-2-9 0,5 2-9 15,1 0-5-15,3-2-4 0,-1-2-4 16,3-2 2-16,2-3 0 0,1-2-4 0,3-1 4 16,4-3 4-16,0-2-2 0,0 1 6 0,12-2 0 15,-2 1-10-15,-2 1 4 0,4-2-2 0,1 2-4 16,1-2 6-16,-1 1 1 0,1-2 1 0,-3-1-4 16,2-3-2-16,0-1 2 0,-4-2 2 0,1-4 4 15,1 1 0-15,0-3-1 0,1-1-7 0,-1-3 20 16,-1-2-8-16,2 1-10 0,0-2 15 0,-3 0-11 15,2-2-4-15,-3-1 16 0,0 1-10 16,-1-1-10-16,-2 1 14 0,2-1-8 0,-2 1-12 16,0 6 14-16,-2-3 0 0,2 0-16 0,0 4 22 15,-1 0-10-15,1 2-10 0,-2 0 20 0,0 1-6 16,-1-1-6-16,-1 3 10 0,-1-2-4 0,0 2-6 16,0-3 8-16,0 3-2 0,-6-1-4 0,6 0 6 15,-5-1 3-15,5-2-5 0,-7 0 12 0,3 0-4 16,1 0-12-16,1 0 6 0,2 1-6 0,-3 1-8 15,2 1 8-15,-3 2 2 0,1 3-8 0,0 4 10 16,0 0-2-16,-5 4 0 0,0 2 8 0,3 1-6 16,-4-1 10-16,0 1-4 0,0-2-14 0,1-3 13 15,0-2-3-15,-1 0-6 0,3-2 18 16,-1-3-6-16,3 0-14 0,0-1 14 0,4-1-14 16,0-1-2-16,0 1 8 0,5 0-2 0,3 4 2 15,-1 1-2-15,0 2-2 0,-2 0 2 0,0 2 0 16,1 3 0-16,-1-2 8 0,2 0-10 0,-2-3-4 15,2-1 12-15,-1-3-10 0,2-1 2 0,1-3 10 16,1-3-18-16,0 1 2 0,0-4 6 0,0 1-8 16,0-4-2-16,-1 1 22 0,1-3-12 0,-2 1 2 15,-2-3 14-15,1 0-22 0,0-1 8 0,-1 0 6 16,2 3-6-16,2-3-6 0,1 2 2 0,0-1 0 16,3 4-4-16,-1-2 14 0,2 5 0 0,2-1-16 15,-2-2 16-15,0 1 4 0,0 0-4 16,0-1 26-16,3 1-9 0,2-4-11 0,2-1 6 15,0-3-12-15,4 2 2 0,1-5 6 0,6 1-4 16,1-3 7-16,1 2-5 0,3-3-14 0,1 0 6 16,4-2-8-16,0-1-2 0,5-1 20 0,3 1-13 15,1-4-1-15,7-1 6 0,2-2-10 0,7-2 2 16,0-2 0-16,0-2-41 0,4 0-30 0,-2-2-70 16,2-3-74-16,-4 0-60 0,-2-2-105 0,0-2 73 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1:43.471"/>
    </inkml:context>
    <inkml:brush xml:id="br0">
      <inkml:brushProperty name="width" value="0.05" units="cm"/>
      <inkml:brushProperty name="height" value="0.05" units="cm"/>
    </inkml:brush>
  </inkml:definitions>
  <inkml:trace contextRef="#ctx0" brushRef="#br0">234 0 2852,'0'16'300,"-1"-1"-1,-1 1 0,0-1 1,-1 0-1,-8 27 0,-74 189-211,-34 83-1716,112-293 630,3-4 60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1:43.800"/>
    </inkml:context>
    <inkml:brush xml:id="br0">
      <inkml:brushProperty name="width" value="0.05" units="cm"/>
      <inkml:brushProperty name="height" value="0.05" units="cm"/>
    </inkml:brush>
  </inkml:definitions>
  <inkml:trace contextRef="#ctx0" brushRef="#br0">476 151 4764,'28'-52'97,"-19"33"240,1 1 0,22-32 1,-31 49-339,0 0-1,0 0 1,0 0 0,0 0 0,0 0 0,1 0 0,-1 0 0,0 1 0,0-1 0,0 1 0,1-1 0,-1 1 0,0-1 0,1 1 0,-1 0 0,0-1 0,1 1 0,-1 0 0,0 0 0,1 0 0,-1 0 0,1 0 0,-1 0 0,0 1 0,1-1 0,-1 0 0,0 1-1,1-1 1,-1 1 0,0-1 0,0 1 0,0 0 0,1 0 0,-1-1 0,0 1 0,0 0 0,0 0 0,0 0 0,0 0 0,0 0 0,-1 0 0,1 0 0,0 1 0,0 0 0,3 3 7,0 0-1,-1-1 1,0 1 0,0 1 0,0-1-1,-1 0 1,0 1 0,0-1-1,2 9 1,-3-2 5,-1 1-1,-1-1 0,0 1 1,0-1-1,-1 0 1,-1 0-1,0 1 0,-1-2 1,0 1-1,-1 0 0,0-1 1,-1 0-1,-12 18 1,-4 3 6,-1-1 0,-2-2 0,-35 32 0,31-34-30,-1-1 0,-2-2 0,-1-1 0,0-1 0,-2-2 0,0-1 0,-1-2 0,-1-2 0,-1-1 0,0-2 0,-41 8 0,108-21-33,1 2-1,0 1 0,56 12 1,-1 0 53,270 13-3429,-295-27 2402</inkml:trace>
  <inkml:trace contextRef="#ctx0" brushRef="#br0" timeOffset="1">1164 488 3380,'-2'-2'0,"2"1"44,0-2-16,0 0-32,0 0 16,13 2-40,0-2 12,3 0 8,0 1 24,2 1-40,8-2-48,3 1-168,5 2-172,3 0-256,8 0-120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1:44.158"/>
    </inkml:context>
    <inkml:brush xml:id="br0">
      <inkml:brushProperty name="width" value="0.05" units="cm"/>
      <inkml:brushProperty name="height" value="0.05" units="cm"/>
    </inkml:brush>
  </inkml:definitions>
  <inkml:trace contextRef="#ctx0" brushRef="#br0">327 8 4096,'-114'0'780,"112"0"-538,10-8 651,-10 25-855,-1-1 0,0 0 0,-2 0 0,1 0 1,-2 0-1,0-1 0,-15 25 0,-2 11 19,-88 245-1364,92-244-53,4-12 38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1:44.548"/>
    </inkml:context>
    <inkml:brush xml:id="br0">
      <inkml:brushProperty name="width" value="0.05" units="cm"/>
      <inkml:brushProperty name="height" value="0.05" units="cm"/>
    </inkml:brush>
  </inkml:definitions>
  <inkml:trace contextRef="#ctx0" brushRef="#br0">641 106 5076,'9'-11'81,"0"0"-1,1 1 0,0 1 0,1 0 0,0 0 0,0 1 0,0 0 0,19-9 0,-24 15-64,-1-1-1,1 1 1,0 1 0,0-1-1,0 1 1,0 0-1,0 0 1,0 1 0,0-1-1,0 1 1,0 1 0,0-1-1,0 1 1,0 0-1,0 1 1,0-1 0,-1 1-1,1 0 1,0 1-1,-1-1 1,9 6 0,-8-4-35,0 1 1,0-1 0,0 1 0,-1 0 0,1 0 0,-1 1 0,-1-1 0,1 1 0,-1 0-1,4 7 1,-7-10-25,0-1 0,1 1 0,-1 0 1,0 0-1,-1 0 0,1 0 0,-1-1 0,1 1 0,-1 0 0,0 0 0,0 0 0,0 0 0,0 0 0,-1 0 0,1 0 0,-1 0 0,1 0 0,-1 0 1,0-1-1,0 1 0,-1 0 0,1-1 0,-1 1 0,1 0 0,-1-1 0,0 0 0,-3 4 0,-7 6-120,-1 0 0,0-1 0,0-1 0,-1 0 0,-1-1 0,0-1 0,0 0 0,-25 9 0,-14 1-195,-69 14-1,12-3-400,85-16 619,29-8 139,16-2 49,4-3 159,0 2 0,0 1 0,-1 0 0,38 12 0,-53-13-125,-1 1 0,1 0 0,-1 0 0,0 0-1,0 1 1,0 0 0,-1 0 0,0 1 0,1-1-1,-2 1 1,1 0 0,0 1 0,-1-1 0,0 1 0,0 0-1,-1 0 1,0 0 0,0 0 0,0 1 0,2 7-1,-1 0-15,0 0-1,0 0 0,-2 0 1,1 1-1,-2-1 0,0 1 1,-1-1-1,0 1 0,-2 0 0,-3 19 1,3-27-64,0 0 0,0 0 0,-1 1 0,0-2 0,-1 1 1,0 0-1,0-1 0,0 1 0,-1-1 0,1 0 0,-1-1 0,-1 1 1,1-1-1,-1 0 0,0 0 0,0-1 0,-1 0 0,1 0 0,-1 0 1,0-1-1,-13 4 0,-10 1 2,-1-1 1,0-2 0,-1-1-1,1-2 1,-1-1-1,-40-4 1,4 2-38,-6-2-1239,-129-22 0,162 18 239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1:44.907"/>
    </inkml:context>
    <inkml:brush xml:id="br0">
      <inkml:brushProperty name="width" value="0.05" units="cm"/>
      <inkml:brushProperty name="height" value="0.05" units="cm"/>
    </inkml:brush>
  </inkml:definitions>
  <inkml:trace contextRef="#ctx0" brushRef="#br0">1 1 5168,'0'0'-32,"10"0"24,1 0 92,2 0-28,2 0 20,6 0-20,3 0-28,8 0 69,4 0-105,6 0-57,11 0-63,2 0-344,6 0-136,2 0-196,-3 0-188,3 0 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1:45.303"/>
    </inkml:context>
    <inkml:brush xml:id="br0">
      <inkml:brushProperty name="width" value="0.05" units="cm"/>
      <inkml:brushProperty name="height" value="0.05" units="cm"/>
    </inkml:brush>
  </inkml:definitions>
  <inkml:trace contextRef="#ctx0" brushRef="#br0">210 1 3056,'-2'17'319,"-1"0"-1,-1 0 0,-8 22 1,-29 86-246,22-62-144,-3 0-1,-32 65 1,17-51-1365,21-43 367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1:45.669"/>
    </inkml:context>
    <inkml:brush xml:id="br0">
      <inkml:brushProperty name="width" value="0.05" units="cm"/>
      <inkml:brushProperty name="height" value="0.05" units="cm"/>
    </inkml:brush>
  </inkml:definitions>
  <inkml:trace contextRef="#ctx0" brushRef="#br0">0 80 5044,'11'-74'966,"-11"74"-967,0 0 0,0 0 0,0 0 0,0-1 0,0 1 0,-1 0 0,1 0 0,0 0 0,0 0 0,0 0 0,0-1 0,0 1 0,0 0 0,0 0 0,0 0 0,0 0 0,1-1 0,-1 1 0,0 0 1,0 0-1,0 0 0,0 0 0,0 0 0,0-1 0,0 1 0,0 0 0,0 0 0,0 0 0,0 0 0,1 0 0,-1 0 0,0-1 0,0 1 0,0 0 0,0 0 0,0 0 0,0 0 0,1 0 0,-1 0 0,0 0 0,0 0 0,0 0 0,0 0 0,1 0 0,-1 0 0,0 0 0,0 0 0,0 0 0,0 0 0,1 0 0,-1 0 1,0 0-1,0 0 0,0 0 0,0 0 0,0 0 0,1 0 0,-1 0 0,0 0 0,0 0 0,5 13-21,-5-13 22,-1 36-19,2-1 1,1 1 0,2 0-1,14 63 1,-14-82-64,1 0 0,0-1 0,2 0-1,-1 0 1,2-1 0,0 0 0,1 0 0,0-1-1,22 25 1,-30-37 86,0-1 1,1 0-1,-1-1 0,0 1 0,1 0 1,-1 0-1,1-1 0,-1 1 0,0 0 0,1-1 1,0 0-1,-1 1 0,1-1 0,-1 0 1,1 0-1,-1 0 0,1 0 0,0 0 1,-1 0-1,1 0 0,-1 0 0,1-1 0,-1 1 1,1 0-1,-1-1 0,1 0 0,-1 1 1,1-1-1,-1 0 0,0 0 0,1 0 0,-1 0 1,0 0-1,0 0 0,2-2 0,5-5 74,0 0-1,-1-1 0,13-19 0,-11 15 16,8-13 501,-1 0-1,-2-1 1,-1-1-1,-1 0 1,-1-1 0,14-59-1,-16 64-140,-3 35-386,-7 44-79,-13 11-50,-3-2-1,-2 1 0,-4-2 1,-33 67-1,-28 78-5581,73-171 3933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2:42.852"/>
    </inkml:context>
    <inkml:brush xml:id="br0">
      <inkml:brushProperty name="width" value="0.05" units="cm"/>
      <inkml:brushProperty name="height" value="0.05" units="cm"/>
    </inkml:brush>
  </inkml:definitions>
  <inkml:trace contextRef="#ctx0" brushRef="#br0">980 909 1624,'-58'-8'337,"-109"-28"0,138 27-216,1 0-1,0-2 1,1-1 0,0-2 0,-41-27-1,57 33-110,1-1 0,0 0 0,1 0 0,0-1 0,0-1 0,1 1 1,0-1-1,-6-13 0,-4-11 104,-18-53 0,28 63 22,-2 0 1,-1 0 0,-1 1 0,-1 1 0,-19-27 0,21 39-138,0-1 1,-1 1-1,-26-17 1,25 19 5,1-1 0,-1 0 1,2-1-1,-17-19 0,-31-57 52,43 61-164,-1 0-1,-2 1 0,-38-41 0,54 59-1261,3 4 450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2:43.927"/>
    </inkml:context>
    <inkml:brush xml:id="br0">
      <inkml:brushProperty name="width" value="0.05" units="cm"/>
      <inkml:brushProperty name="height" value="0.05" units="cm"/>
    </inkml:brush>
  </inkml:definitions>
  <inkml:trace contextRef="#ctx0" brushRef="#br0">859 1 1512,'-1'1'55,"-1"0"-1,1 0 1,0 0-1,-1 0 1,1 0-1,0 1 1,0-1-1,0 0 1,0 1-1,0-1 1,0 1-1,0-1 1,0 1-1,1 0 1,-1-1 0,1 1-1,-1 0 1,1-1-1,0 1 1,-1 0-1,1-1 1,0 1-1,0 0 1,0 0-1,0 0 1,1 1-1,-1-3-40,8 15 18,15 7-28,-1 0 1,-1 1 0,-1 1 0,-1 1 0,-2 1 0,0 0 0,-2 1 0,0 1-1,16 47 1,-14-21 0,-2 1 0,-3 1 0,-2 0 0,4 78 0,-9-72 1,-4 0-1,-2 1 1,-2-1-1,-23 116 1,-3-76 19,-4-1 0,-77 161 0,2-7 17,68-134 3,-44 234-1,77-308-44,3-1-1,2 73 1,3-71 5,-2 0 0,-10 65 1,5-76-4,2 0-1,2 0 1,2 0 0,5 54 0,1-61-6,0 0 0,17 44 0,2 10 6,-9-3 31,-4 0 1,-4 2-1,-2 132 0,-10-156-25,-2-1 0,-17 74 0,7-50-7,7-24 2,3-1-1,1 1 1,4 0 0,2 0 0,2 0-1,3 0 1,3-1 0,2 0 0,21 64-1,7-6-2,20 74 2,-51-157 1,-1 1 0,-1 0-1,1 61 1,-8-75 0,0 1 0,-1 0 0,0 0 1,-2-1-1,-1 0 0,0 0 0,-1 0 0,-1 0 0,-1-1 1,-1 0-1,-15 24 0,-274 401 509,297-440-501,-22 29-130,-1-1 0,-1-1 1,-2-1-1,-1-2 1,-1 0-1,-1-2 0,-1-1 1,-2-2-1,0-1 0,-1-2 1,-1-1-1,0-1 1,-41 12-1,34-18-670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4:46.247"/>
    </inkml:context>
    <inkml:brush xml:id="br0">
      <inkml:brushProperty name="width" value="0.05" units="cm"/>
      <inkml:brushProperty name="height" value="0.05" units="cm"/>
    </inkml:brush>
  </inkml:definitions>
  <inkml:trace contextRef="#ctx0" brushRef="#br0">1 181 4128,'2'-3'-9,"-1"-1"-1,1 1 0,-1-1 0,0 1 1,0-1-1,0 1 0,0-1 0,0-6 0,1-3 10,-3 23 16,1 1 0,0-1 0,1 1 0,3 16-1,2 21-7,-4-33-7,0 1-1,0-1 1,2 0-1,0 0 1,0 0-1,14 28 1,-15-36-1,0-1 0,1 1 1,0-1-1,0 0 0,0 0 1,1 0-1,0 0 0,0-1 1,0 0-1,1 0 0,0 0 1,0-1-1,0 0 0,0 0 1,1 0-1,13 5 0,-18-9 10,0 0 1,0 0-1,0 0 0,1 0 0,-1 0 0,0 0 0,0 0 0,0-1 0,1 1 0,-1-1 0,0 1 0,0-1 1,0 0-1,0 0 0,0 0 0,0 0 0,0 0 0,-1-1 0,4-2 0,36-37 153,-15 13-22,-16 20-97,18-17 135,1 0-1,2 2 1,0 1 0,60-30-1,-90 51-173,0 1-1,0-1 1,0 0-1,0 1 1,0 0-1,0-1 1,0 1-1,0 0 0,0-1 1,0 1-1,1 0 1,-1 0-1,0 0 1,0 0-1,0 0 1,0 0-1,0 0 1,1 1-1,-1-1 1,0 0-1,0 1 1,0-1-1,0 1 1,0-1-1,0 1 1,0-1-1,0 1 1,0 0-1,0-1 1,0 1-1,0 0 0,-1 0 1,1 0-1,0-1 1,0 1-1,-1 0 1,1 0-1,-1 0 1,1 0-1,-1 0 1,1 2-1,2 6 6,-1 0-1,-1-1 0,0 1 1,1 18-1,1 11-42,-1-30 30,0 0 1,1 0 0,0-1 0,0 1 0,1-1 0,0 0 0,0 0 0,1 0 0,0 0 0,0-1-1,0 0 1,1 0 0,0 0 0,0-1 0,0 0 0,1 0 0,0 0 0,0-1 0,0 0 0,0 0-1,11 3 1,-6-3-7,1-1 0,0 0-1,0-1 1,0 0 0,0-1-1,1 0 1,-1-1 0,0 0-1,0-2 1,0 1 0,1-2 0,20-5-1,30-13 90,103-47 1,-142 56 157,0-2 0,-1-1 0,0 0 0,-1-2 0,-1-1 1,33-34-1,-52 48-235,0 0 0,0 0 0,0 0 0,-1 0 0,1-1 0,-1 1 0,0-1 0,0 0 1,-1 1-1,0-1 0,0 0 0,0 0 0,0 0 0,-1 0 0,1 0 0,-1 0 0,-1 0 0,1 0 1,-1 0-1,0 0 0,0 0 0,0 0 0,-1 0 0,1 1 0,-1-1 0,0 1 0,-1-1 0,1 1 0,-1 0 1,-4-6-1,2 4-489,0 0 1,1-1-1,-1 0 0,1 1 1,1-1-1,-1-1 1,1 1-1,1 0 1,-1-1-1,-2-15 1,5 6-539</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1-09-15T04:03:28.591"/>
    </inkml:context>
    <inkml:brush xml:id="br0">
      <inkml:brushProperty name="width" value="0.05292" units="cm"/>
      <inkml:brushProperty name="height" value="0.05292" units="cm"/>
      <inkml:brushProperty name="color" value="#FF0000"/>
    </inkml:brush>
  </inkml:definitions>
  <inkml:trace contextRef="#ctx0" brushRef="#br0">15262 3387 1575 0,'-11'-3'-4'0,"-3"-1"6"0,1 0 20 16,2 0 62-16,3-1 26 0,0 1 16 0,-1 0 17 15,3-3-41-15,-1 2-6 0,4-1-17 0,1 2-37 16,-1 0-18-16,0 1-11 0,3-1-9 0,0 3 3 16,0 0-1-16,0 1-12 0,0 0 6 0,0 0 0 15,0 0-9-15,0 0 9 0,3 0 0 0,0 0-2 16,1 6 13-16,-3-2 0 0,4 3-11 0,0 2 11 16,0 3-7-16,1 2 3 0,0 4 6 0,-1 1-15 15,1 6-1-15,-1 0 10 0,1 3-7 0,1 3 6 16,-4 7 10-16,0 3-14 0,0 1-2 0,0 3-24 15,1 0-56-15,-4 3-58 0,0-4-23 16,0-1-52-16,0-2-21 0,0-7 6 0,0-2-39 16,0-6 19-16,0-2 0 0,0-4-16 0</inkml:trace>
  <inkml:trace contextRef="#ctx0" brushRef="#br0" timeOffset="173.53">15392 3268 809 0,'3'-40'24'0,"2"4"22"0,-2 6 11 0,1 3 12 15,3 5-24-15,-5 7-28 0,-1 1-3 16,-1 6-14-16,0 1-14 0,0 5-16 0,0 2-63 16,0 0-73-16,-5 5-53 0,0 4-16 0</inkml:trace>
  <inkml:trace contextRef="#ctx0" brushRef="#br0" timeOffset="888.41">15183 3481 569 0,'-1'-14'-4'0,"-1"2"2"0,1-1-2 0,-3 3-1 16,4 0-6-16,0 1-10 0,0 2-19 0,0 0-53 15,0 3-35-15</inkml:trace>
  <inkml:trace contextRef="#ctx0" brushRef="#br0" timeOffset="1368.06">15343 3866 882 0,'-6'0'11'15,"-1"0"21"-15,2-6 24 0,1 2 6 0,4-1 8 0,0 0-9 16,0-1-23-16,0 0 11 0,0 2-16 16,0 1-12-16,0-2 4 0,0 0-21 0,0 1 4 15,0 0 7-15,0-2-7 0,0-1 21 0,0 2 5 16,0-1-10-16,0-1 8 0,1 0-15 0,2 0-7 15,1-1 0-15,-3 2-2 0,3-2-4 0,-3 1-6 16,2 0 14-16,1-1-6 0,3 0-6 0,-1-3 8 16,3 2-16-16,0 1 4 0,2-4 10 0,0 3-8 15,3-2 4-15,1 1-6 0,0 1-4 0,-2 0 4 16,3 1 4-16,-4 1 2 0,1 3 0 0,1-2-2 16,-3 3 2-16,0-1 0 0,-1 4 10 15,0 0-10-15,0 0-10 0,-2 10 16 0,2 0-12 16,-2 2 6-16,1 6 6 0,-1 3-12 0,0 5-6 15,1 2 0-15,-1 4-53 0,0 3-42 0,-1 1-35 16,0-1-34-16,1-2 0 0,-3 0-4 0,5-1 5 16,1-4-33-16</inkml:trace>
  <inkml:trace contextRef="#ctx0" brushRef="#br0" timeOffset="1807.46">15920 3805 1146 0,'-14'-5'-2'0,"2"1"15"0,0 1 27 0,4 1-2 16,8-1 9-16,0 2-16 0,0-2-29 0,0 1-2 15,0 0-2-15,5 0-6 0,1 0 4 0,3 2 10 16,-1 0-10-16,0 0 6 0,1 0 4 0,1 0-8 15,1 6-2-15,-1-6 4 0,-1 5-4 0,2-4 0 16,-1-1 6-16,2 3 0 0,-2-3-10 0,2 0 14 16,-2 0 4-16,0-6-8 0,0 1 7 0,-1-4-5 15,-3 2 20-15,0-2 29 0,-1-4 4 16,-3 4 14-16,0-3-7 0,-2 0 7 0,0-1 16 16,0 4-5-16,-10-2-6 0,-1-2-16 0,-2 5-14 15,0-2-14-15,0 3-3 0,-4 1-10 0,3 0-8 16,-2 4-1-16,-1 2-1 0,-1 0-15 0,1 0 6 15,0 7-5-15,-2 0 1 0,0 5 8 0,3 2-6 16,-1 6 2-16,2 1 0 0,1 4-2 0,3 1 4 16,3 5 2-16,3-1-6 0,-1 2 13 0,6 1-7 15,0-1-6-15,0-1 0 0,11-1-34 0,-1-4-29 16,2 1-39-16,3-5-29 0,2-1-52 16,0-4-8-16,4-2-14 0,1-5-17 0,0-3 13 15,5-3-25-15,3-4 20 0</inkml:trace>
  <inkml:trace contextRef="#ctx0" brushRef="#br0" timeOffset="2135.83">16691 3630 1146 0,'8'-21'11'0,"-8"4"10"16,0 5 4-16,0 3-1 0,-9 5 7 0,-5 3 16 16,-3 1 2-16,-3 0 8 0,-2 0-20 0,0 0-23 15,-4 7-10-15,3 3-8 0,-1-1 2 0,3 4-8 16,3-1 10-16,0 4-2 0,7 1-4 0,3 0 0 15,2 3-4-15,6-1-4 0,0 0-23 16,0-2-11-16,9 0-20 0,4 0-4 0,4-2-8 16,1-1-10-16,4-2-15 0,2 1 3 0,2-2 16 15,1 1 21-15,-2 1 34 0,1-1 2 0,-2 2 22 16,-1-1 11-16,-4 0-8 0,0 3 11 0,-3-2-1 16,-5 1 3-16,1 1 25 0,-2-3 20 0,-2 2 18 15,-3-1 16-15,-2-1-1 0,-3-1-18 0,0 1-10 16,0-1-21-16,0 0-16 0,-8-2-6 0,-1 2 1 15,0-4 0-15,0 3-11 0,1-1 5 0,-1-3-3 16,-2 1-8-16,1-1-11 0,-1-3-14 16,-1 2-49-16,1-4-24 0,-2 1-50 0,2 0-27 0,-2-2-38 15,-1-1 7-15</inkml:trace>
  <inkml:trace contextRef="#ctx0" brushRef="#br0" timeOffset="2343.75">16778 3451 1130 0,'8'-44'42'0,"-2"4"18"0,-1 7 47 0,3 4 8 16,-3 6-16-16,-1 3 18 0,-2 2-34 0,1 4-3 15,1 1-31-15,-3 3-34 0,1 1-17 0,-1 4 0 16,1 5 2-16,2 0 6 0,-1 9 0 0,1 6 0 16,0 5 3-16,1 6-5 0,0 3 4 0,2 10-12 15,-3 4-2-15,-1 5-36 0,0 3-52 16,0 3-60-16,-1 2-48 0,-2-1-38 0,0-1-21 15,0-1 56-15,0-2 33 0,0-2-30 0</inkml:trace>
  <inkml:trace contextRef="#ctx0" brushRef="#br0" timeOffset="2760.98">16840 3851 1176 0,'-13'-17'15'0,"0"3"24"0,4 1 7 0,-2 2 10 15,3 3-13-15,5 3-33 0,0 0 0 16,3 3-12-16,0 0-10 0,6 2 18 0,5 0-16 16,2 0 0-16,1 0 10 0,6 0-11 0,1 4-17 15,1-4 5-15,5 4-39 0,2-4 1 0,-1 0-6 16,0 0-24-16,2 0 26 0,2-6-17 0,-2 4 33 16,2-2 18-16,-1-2 6 0,1 4 26 0,0-1-6 15,-4-1-1-15,-1-1 14 0,-4 1-6 16,-6 0-1-16,-2-1 32 0,-2 0 25 0,-2-2 30 0,-3 2 30 15,-2-2 4-15,-3 1 15 0,2-2-23 16,-2 0 11-16,-3-2 12 0,0 1-41 0,0 0 13 0,-8-1-20 16,-3 0-30-16,-1 1-1 0,-3 0-22 15,-2 2-6-15,-1 2-2 0,0 1-4 0,2 0 14 16,-5 4-12-16,3 0-11 0,0 0 2 0,1 9-19 16,1 1-2-16,0 4 6 0,3 3-6 0,-1 0 4 15,5 6 4-15,2 0-2 0,2 1-4 0,1 5 2 16,4-2-4-16,0 2-20 0,9-3-25 0,2 1-50 15,3-2-72-15,4-4-29 0,6 1-30 0,-1-3-1 16,2-5 77-16,0-2 15 0,3-2 36 0,2-4 34 16,0-2-41-16,3-4-4 0,1 0 3 0,1 0-33 15,3-5 0-15</inkml:trace>
  <inkml:trace contextRef="#ctx0" brushRef="#br0" timeOffset="3139.93">17795 3867 838 0,'12'-18'50'0,"-2"0"32"0,-6 1 34 0,-4 3 62 16,0-1-32-16,0 1-12 0,-9 5-4 0,-4-1-51 15,2 3-7-15,-6 1-4 0,-1 5-16 0,-4 1-17 16,-3 0 0-16,3 4-16 0,-7 6-9 0,2 0 3 16,1 2-11-16,-3 2-4 0,6 1 0 0,1-1-2 15,4 3 2-15,2 0 0 0,5 2-9 0,3-1 5 16,5-1-2-16,3 2-7 0,0-2-8 0,0 0-23 16,9 0-28-16,1-3-8 0,2-2 0 0,1 0 17 15,3-4 25-15,-2-1-2 0,5-3-12 0,0-4-1 16,2 0-6-16,-1-7 10 0,3-2 22 15,0-4 10-15,1-3-1 0,-1-4 15 0,0-2 5 16,1-3-10-16,-2-3 18 0,1-1-8 0,-4-4-2 16,5-1 11-16,-4-3-9 0,1 1 57 0,1 0 28 15,-1-3 8-15,-1 0 48 0,-4-2-38 0,-5 2-25 16,0-2 21-16,-3 2-18 0,-8 0 10 0,0 1 39 16,0 7-5-16,-9-1-27 0,-4 7-24 0,0 3-30 15,2 2-10-15,-4 5 15 0,3 2 5 0,-2 4-18 16,3 2-19-16,3 1-23 0,1 5 1 0,2 1 3 15,3 0-2-15,0 7 10 0,2 5-8 0,0 4 0 16,0 4 9-16,0 4-11 0,5 3-57 16,0 6-66-16,-2 0-84 0,3 4-86 0,1 2-43 0,-2 5-10 15,1 2 6-15,-1 2-42 0</inkml:trace>
  <inkml:trace contextRef="#ctx0" brushRef="#br0" timeOffset="3384.64">18621 3659 2094 0,'-41'-18'8'0,"3"2"-6"15,3 4-2-15,4 3 0 0,5 1-11 0,4 0 18 16,9 8-1-16,4 0 2 0,9 7 5 0,0 3-11 15,0 2 2-15,0 4 3 0,8 3-1 0,-2 0-10 16,4 1 8-16,0 2-6 0,2-1-34 0,-1 0-53 16,2 0-73-16,-1-2-94 0,-2-2-68 0,2-2-8 15,-2-1-44-15</inkml:trace>
  <inkml:trace contextRef="#ctx0" brushRef="#br0" timeOffset="3552.7">18590 3205 1385 0,'-13'-58'29'16,"0"6"19"-16,-3 2 15 0,-1 4 19 0,1 6 11 15,-1 5-18-15,3 6-11 0,-4 5-17 0,1 5-45 16,1 6-6-16,2 4-18 0,3 9-54 0,5 0-90 16,2 12-74-16,0 8-81 0,4 3-43 0,0 6 58 15</inkml:trace>
  <inkml:trace contextRef="#ctx0" brushRef="#br0" timeOffset="4116.42">18747 3871 1362 0,'-9'7'3'0,"6"-5"-8"16,3 0 5-16,0-1 11 0,0-1 21 0,7 0 19 15,3 0-4-15,2-5-11 0,1-2-28 0,5 2-8 16,3-3 2-16,2-1-4 0,5 0 8 0,3-2 0 15,-1-4-4-15,1-1-4 0,2-1 2 0,-1-5-4 16,-4 0-4-16,-2-6 16 0,-2-1-8 0,-2-5 0 16,-3 1 10-16,-5-5-10 0,0-3-2 0,-6-2 10 15,0-1-12-15,-8 0 4 0,0-2 18 0,0-2 14 16,-10 2 49-16,-3-3 30 0,-7 4 15 0,0 1-5 16,-4 3-20-16,-3 4 9 0,3 4-4 0,-1 6-10 15,1 3-33-15,1 7-30 0,5 5-35 16,3 2-7-16,3 10 15 0,3 0-10 0,3 14 6 15,1 6 3-15,0 9-10 0,4 8 5 0,-3 11 0 16,1 10-4-16,2 10 8 0,1 9-8 0,0 15 4 16,0 9 6-16,6 9-3 0,0 5-1 0,1 4-15 15,4 0-74-15,-3 0-56 0,-2-6-38 0,2-9-53 16,1-10 14-16,1-6 12 0,-4-11 32 0,-1-7 55 16,0-7 44-16,-1-5 43 0,-4-2-3 0,2-8-8 15,-2-9 18-15,0-5 9 0,0-7 19 16,-8-8 14-16,8-9-2 0,-4-10-5 0,4-5-1 15,0-10 25-15,0-6-2 0,0-8-1 0,8-7-14 0,2-8-11 16,3-10-6-16,1-4-12 0,4-5 35 16,2-5 16-16,1-6 70 0,-1-2 35 0,2 1 16 15,-3 1 16-15,-6 8-39 0,-3 8 2 0,-10 7-26 16,0 10-22-16,0 7 13 0,-12 7-11 0,-5 8-15 16,0 3-21-16,-2 7-38 0,1 2-15 0,-1 7-2 15,3 0-2-15,-1 0 6 0,6 7-1 0,-1 1-3 16,3 2 8-16,3 2-14 0,6 5-1 0,0-5 5 15,0 5-24-15,15-2-59 0,0-1-46 0,4-1-89 16,5-4-78-16,4-2-34 0,2 0-42 0,7-7-38 16</inkml:trace>
  <inkml:trace contextRef="#ctx0" brushRef="#br0" timeOffset="5211.39">19748 3522 1448 0,'-20'-9'-4'0,"-2"4"-4"16,0 0 8-16,4 5 22 0,1 0 8 0,2 0-7 15,5 0 11-15,5 0-32 0,5 10-4 0,0-1 16 16,0 3-20-16,10-1 6 0,3 2 6 0,4 0-6 16,1 3 2-16,3-2 0 0,1-1-6 0,0-2 0 15,2 2-2-15,-1-5-34 0,-1 1-17 16,-1-4-8-16,0-2-1 0,-3-3 38 0,-2 0 21 15,-2-5 1-15,-1-3 10 0,-3 0-4 0,-3-1-2 16,-2-3 9-16,2 3-1 0,-3-1 21 0,-4 0 40 16,2 1 2-16,-2-3-4 0,0 3 15 0,0-2-23 15,-6 1 18-15,-2 0 19 0,-3 1-26 0,0 0-12 16,-1 4-15-16,-3 0-20 0,-1 2-14 0,0 3 1 16,2 0-14-16,-4 0 6 0,4 7 2 0,-2 0 0 15,5 1-2-15,-4 4-2 0,3 4 4 0,-2 4-15 16,2 2 20-16,-1 7-9 0,2 2-5 15,1 1 16-15,1 7-9 0,6 1-3 0,3 2 14 16,0-2-11-16,7 0-6 0,2-4 8 0,2 1-2 16,3-5-8-16,-1-2 12 0,2-4-8 0,4-5-9 15,0-3 21-15,3-3-16 0,2-6 6 0,3-4 4 16,2-5-8-16,2 0-5 0,2 0 5 0,2-9-7 16,-2-5-16-16,3-1 13 0,-1-4-11 0,3-4 4 15,-1-2 21-15,4-4-6 0,-2-1 8 0,-1-4 0 16,3-2 0-16,-1-3-3 0,-1-2 5 0,-4-4 2 15,1-2-10-15,-3-3 10 0,-3-2 1 0,-4 1-12 16,-4-4 12-16,-3 1-5 0,-6 0-11 0,-2 0 15 16,-11 4 3-16,0 0 1 0,-9 3 19 0,-3 0-8 15,-5 6-3-15,-4 2 1 0,-4 6-17 16,-3 4 12-16,-2 7-3 0,-1 4-9 0,0 2 10 16,-1 8-14-16,4 4-6 0,1 4 14 0,2 0-9 15,5 5-3-15,0 7 12 0,6 4-8 0,5 4 0 16,2 2 19-16,4 7-18 0,3 2-1 0,0 6 19 15,0 3-21-15,10 5 12 0,3 1 11 0,0 2-24 16,4 4 7-16,1-1 0 0,-1 0-2 0,4 3 2 16,-4 1 2-16,1 1-4 0,-6-1-10 0,0-1 18 15,0 1 0-15,-4 1-6 0,2-2 11 0,0-2-16 16,0-3-1-16,1-3 17 0,2-3-11 0,1-2-5 16,0-1 8-16,1-6-3 0,-3 0-5 0,-1-2 10 15,0-4-10-15,-3-2 3 0,-3-1 2 16,-2-6-2-16,-3 0 10 0,0-3-12 0,-8-2 11 15,-3-2-5-15,-2-3 0 0,-2-1 6 0,-3 1-8 16,-4-6 4-16,0 1-6 0,0-3 2 0,-5-1 7 16,2 0-12-16,-1 0 1 0,4-8-4 0,3-1 0 15,4-3 3-15,3-2-3 0,6-3-3 0,6-4 3 16,0-2 2-16,10-2 4 0,7-2 2 0,5-1-6 16,7-4 4-16,1-2 6 0,6 2 0 0,3-3-4 15,4 2 2-15,0 0-6 0,3 2-2 0,-2 2 8 16,0 2-9-16,-3 3 7 0,-6 4-2 0,1 1 0 15,-6 5 0-15,-1 1 2 0,0 2-2 0,-7 2 0 16,0 0 10-16,-5 1-6 0,0 1 2 16,0 0 5-16,-4 1-7 0,-1 1-6 0,-2-2 17 15,-3 2 1-15,-1-1 20 0,-3 0 12 0,-1 1-13 16,0-1-5-16,-2-1-11 0,0 0-9 0,0 0 3 16,0-1 14-16,0 2-3 0,0 1 2 0,0-1 10 15,0 2-10-15,0 1-3 0,-4 1 9 0,4-1-1 16,0 1 2-16,0 2 12 0,0-2-3 0,0 0-12 15,0 2 1-15,0-3-20 0,0 2-5 0,0 0 0 16,-8-2-4-16,8 0 2 0,-3 1 7 16,-2 0 5-16,1-1 6 0,2 0 7 0,-2 2-7 15,0-2-2-15,4 3-13 0,-1-1-7 0,-1 1 2 16,2 0-3-16,0 0 1 0,0 0 7 0,-1 0-3 16,1 0-9-16,-2 0 0 0,2 0-9 0,-2 0-9 15,2 0-3-15,0 0-32 0,-3 0-60 0,3 4-49 16,0 2-65-16,0-3-51 0,0 2-34 0,0 0-50 15,-8 0-28-15</inkml:trace>
  <inkml:trace contextRef="#ctx0" brushRef="#br0" timeOffset="6515.92">20986 3630 505 0,'-6'-6'-9'15,"-1"2"-2"-15,6 4 13 0,-3 0-6 0,1 0 15 16,0 0 19-16,0-6-12 0,2 6 9 15,1-2-4-15,-2-1-14 0,2 3 14 0,0-3 4 16,0 3 8-16,0 0 9 0,0 0-10 0,0 0-3 0,0 0 4 16,0 0-9-16,0 0 3 0,0 0 11 15,0 0-18-15,0 0 2 0,-6 0-12 0,1 0-24 16,2 0 16-16,-2 3-8 0,-3 2-2 0,2-2 18 16,-1 1-14-16,1 0-9 0,-1 3 13 0,-2-1-6 15,3 2-4-15,1 1 14 0,-1-1-2 0,2 3-4 16,-1 2 11-16,1-1-7 0,1 2-10 0,1 0 6 15,2 1-4-15,0 2 4 0,0 0 4 0,0 0 0 16,9 2-8-16,0-1 2 0,-1-2 8 0,1 4-8 16,0-1 4-16,1 1 5 0,1 1-12 0,2-4 14 15,-2 4-7-15,0 3-7 0,2 1 5 16,-5 0-16-16,1 2 9 0,0 0-4 0,-1 2 5 16,0 3-1-16,0-2 10 0,-3-2 3 0,1-1-8 15,-3-2 2-15,1 0-8 0,-4-4 1 0,0 0 4 16,0-5 3-16,0-3-4 0,0-1 4 0,0-1-4 15,0-5-1-15,0-1 1 0,0 0-5 0,-5-5-1 16,2 0 7-16,-2 0 1 0,0 0-6 0,-3-7 16 16,4 2-8-16,-3-2-10 0,-1-1 18 0,2 1-19 15,1-2-10-15,1 0 16 0,0-2-19 0,4 1-2 16,0-2 24-16,0 0-18 0,10 0 14 0,-1-2 12 16,4 1-17-16,3-3 13 0,1 3-2 15,4-3-9-15,1-1 16 0,0 0-7 0,2-3-2 16,3-1 10-16,1 0-21 0,0-1 15 0,2-1 7 15,0-1-7-15,0 2 20 0,0-2 3 0,-1 2-10 16,-7 0 22-16,0 1 13 0,-3 1 3 0,-4 3 14 16,-6 1 17-16,-3 1-19 0,1 4-14 0,-6 0 9 15,2 2-42-15,-3 4-9 0,0-1 7 0,-11 5-18 16,3 1 4-16,-4 0 2 0,-3 0-8 0,0 9 4 16,-1 3 8-16,-3 3 1 0,2 1 9 0,1 2-14 15,-1 3 6-15,0 4 3 0,4-1-13 0,1-1 18 16,4 1-12-16,-1-2-6 0,4 1 10 0,4-3-6 15,-3-2-2-15,4-1 8 0,0-2-6 16,0-2-8-16,7-1 10 0,2-2-10 0,1-2-24 16,1 0-19-16,1-3-51 0,3-1-51 0,0-1 1 15,1-3-14-15,6 0-5 0,5 0-48 0</inkml:trace>
  <inkml:trace contextRef="#ctx0" brushRef="#br0" timeOffset="7071.94">18687 5134 987 0,'-7'2'11'0,"2"-2"11"0,5 0-1 0,0 2 5 15,0-2-5-15,0 0-10 0,0 0 8 0,0 0 0 16,8 0-3-16,1 0 3 0,2-6 4 0,8 0-6 15,2 1-3-15,9-4-1 0,9 1 18 0,7-4 8 16,10-1-2-16,9-3 0 0,10-3-27 16,9-3-12-16,12-1 8 0,6-5-10 0,8-1-2 15,4-2 6-15,6 2-2 0,4 0 6 0,-3-3 0 16,0 3-6-16,-6 3-14 0,-5 2-27 0,-7-1-11 16,-8 7-19-16,-6-2-15 0,-11 2-6 0,-5 3-6 15,-8 2 0-15,-8 1-22 0,-5 2 17 0,-9 1-52 16,-6 0-14-16</inkml:trace>
  <inkml:trace contextRef="#ctx0" brushRef="#br0" timeOffset="7327.83">18226 5472 713 0,'-43'22'-2'16,"10"-5"-2"-16,6 0-10 0,10-4 9 0,17-4 3 16,0 0-7-16,0-1 20 0,9-4-11 0,7 2-2 15,8-4 18-15,4-2 3 0,10 0 15 0,11-8 23 16,14-6 8-16,12-2-6 0,15-6-5 0,14-5-22 16,11-7-21-16,15-3-5 0,12-6-6 0,4-1-11 15,7-7-10-15,8-4-61 0,1-3-60 16,1-1-5-16,-1 1-88 0,-2 1 58 0</inkml:trace>
  <inkml:trace contextRef="#ctx0" brushRef="#br0" timeOffset="9168.81">15291 4884 533 0,'-4'-4'10'0,"4"1"17"0,0 0 11 16,0 0 13-16,5 2 1 0,-5-4-23 0,5 3 1 15,1-1-16-15,-2 0-6 0,1-1 12 0,0 1-15 16,0-2 6-16,3 1 2 0,2-3-2 0,2 0 10 15,4-1 23-15,6-2 7 0,0 3 4 0,8-3 3 16,8 3-36-16,10 0-1 0,7-5-9 0,11 4-14 16,9-4 13-16,10 0-13 0,10-1-2 0,10-3 8 15,-1-1-7-15,2 0-3 0,1 3 8 16,-2-1-18-16,-5 1-59 0,-6 2-63 0,-3 3-40 16,-4 1-47-16,-4 0 16 0</inkml:trace>
  <inkml:trace contextRef="#ctx0" brushRef="#br0" timeOffset="9461.84">15485 5219 441 0,'22'4'5'16,"5"-2"5"-16,11-2 17 0,12 0 14 0,12-9-7 15,11-1-2-15,14-4-16 0,13-6-16 0,12-2 6 16,11-3-5-16,5-5-49 0,9 1-62 0,3-5-45 15</inkml:trace>
  <inkml:trace contextRef="#ctx0" brushRef="#br0" timeOffset="9936.07">17932 4938 427 0,'6'-5'1'0,"2"0"-1"0,3 1 25 0,4-1 23 16,7-1-3-16,3 1 13 0,2-1-18 0,11 0-29 15,1-1 7-15,1 0-9 0,2-1-13 0,4-1 10 16,2 1-4-16,-2 0-8 0,3 0 10 0,-1-1 1 16,0 1-8-16,2-1 6 0,-2 1-13 0,3 0-65 15,-3 1-38-15,0 0-60 0</inkml:trace>
  <inkml:trace contextRef="#ctx0" brushRef="#br0" timeOffset="10148.74">18218 5202 315 0,'-1'5'7'0,"1"-1"-6"0,0-2 8 0,6 1 5 0,6-3-12 16,1 0 5-16,8 0 3 0,2 0-10 0,7 0 7 15,5-5 6-15,6 1-36 0,7-2-38 16,3 1-33-16</inkml:trace>
  <inkml:trace contextRef="#ctx0" brushRef="#br0" timeOffset="15291.33">23259 2384 641 0,'-3'0'9'0,"-1"0"16"0,4-2 2 15,0 2-1-15,0 0-4 0,0 0-4 0,0-2-5 16,0 2 10-16,0 0-1 0,0 0-20 0,0 0 24 16,0 0 9-16,0-3 10 0,0 2 30 0,5 1-11 15,-5 0-9-15,4 0 19 0,-4 0-22 0,0 0 13 16,3 0 15-16,-2 0-25 0,1 0 4 0,1-5-9 15,-3 1-28-15,0 0-2 0,0 1 8 0,0 1-10 16,0-1 9-16,0 1 1 0,0 0-8 0,0 2 3 16,0 0 3-16,-8 0-9 0,8 0-1 0,0-2-6 15,0 2-8-15,0 0 4 0,0 0-4 0,0-1-4 16,0-1 11-16,0 2-9 0,0 0-4 16,0 0 12-16,0 0-18 0,0 0 10 0,0 0 0 15,0 0-9-15,0 0 7 0,0 0 0 0,0 0-4 16,0 0 2-16,0 5 6 0,0 0-6 0,0 2 10 15,0 1-2-15,0 3-4 0,0 4 4 0,0 7-4 16,0 1 4-16,0 2-2 0,0 6 0 0,0 1 6 16,0 2-6-16,0-1 1 0,-5 0-1 0,5-1 4 15,0-2-8-15,0-6-17 0,0 1-36 0,0-2-32 16,0-1-56-16,4-3-32 0,0 1-60 16,2-6-64-16,-3 1-15 0</inkml:trace>
  <inkml:trace contextRef="#ctx0" brushRef="#br0" timeOffset="16135.69">25742 2273 434 0,'-5'-4'33'0,"0"-1"37"0,2 0 20 16,-3 5 7-16,5-3-9 0,-4 3-40 0,2 0-22 15,3 0 3-15,0 0-25 0,0 0-2 0,0 0 12 16,8 0-17-16,1-4-3 0,4-1 10 0,2 0 7 16,3 2 2-16,4 1 14 0,1-1-9 0,-2 1-20 15,5 0 2-15,-3 2 0 0,1 0-1 16,-2 0-1-16,5 9 7 0,0-2-1 0,0 1 4 15,1 2-3-15,2 4 3 0,0 1 7 0,0 1-4 16,-1 2 12-16,-1 1 2 0,-1 2-22 0,-4 4 10 16,0-1 1-16,-4 3-12 0,-5 2 11 0,0 3 2 15,-6 2-15-15,-8-1 12 0,0 1-8 0,-6-1-2 16,-10 0-4-16,-1 0-2 0,-10-2 8 0,-2-2-10 16,-7 2 17-16,-1-4-3 0,-5 2-16 0,-1-6 18 15,-2-2 5-15,3-4-17 0,-2-2 8 0,5-3-11 16,1-5-9-16,1-2 26 0,4-5 5 0,4 0-11 15,3 0 4-15,0-5-7 0,3-2-6 0,3-3 14 16,3-2-5-16,4 2-12 0,3-4 16 16,2 1-3-16,0 1-5 0,4-2 8 0,0 2-8 15,4 0-2-15,0 0 6 0,0 3 0 0,8 0-6 16,0 2 2-16,-2 0-1 0,2 1-6 0,1 3 3 16,-1-2 2-16,0 4-4 0,3-1 6 0,0 2-6 15,1 0 4-15,0 0-4 0,2 8-2 0,2-1 12 16,0 0-4-16,3 1-2 0,0 2 6 0,-2 1-1 15,2-1-6-15,-3 4 6 0,5 1-14 0,-3-1-1 16,5 0 6-16,0-1 2 0,3 0 8 0,0 0-12 16,1-2-44-16,5-2-78 0,1-2-69 15,0-1-72-15,2-2 0 0</inkml:trace>
  <inkml:trace contextRef="#ctx0" brushRef="#br0" timeOffset="16823.71">27763 2450 713 0,'0'-13'0'0,"12"-1"5"16,-3 4 24-16,9-1 23 0,-1 1 26 0,4 3-4 16,1-2-29-16,3 3-13 0,2-1-25 0,-2 0-5 15,4 2 5-15,-1 0-5 0,1 2-9 0,-3 3 9 16,4 0-4-16,0 0-4 0,-3 3 20 0,-2 5-11 16,1 1 14-16,-5 4 2 0,-1 0-2 0,-6 4 2 15,-3 3-4-15,-3 1 6 0,-3 3-15 0,-5-1 9 16,0 1-5-16,0 0-14 0,0 2 12 0,-8-4-6 15,-2 0-14-15,0-3 16 0,-2 1-12 0,-2-3-15 16,2-1 6-16,-1-3-28 0,-4-1-21 0,-2 0 15 16,3-4-1-16,0 0 15 0,2-4 18 0,2 0-2 15,3-2-6-15,4-2 10 0,2 0 1 16,3 0-14-16,0-5 29 0,8 1-10 0,5 1 0 16,-2-3 15-16,2 1-10 0,2 1-3 0,1-2 14 15,2 3-3-15,-3 1-5 0,-4 2 14 0,2 0-8 16,-2 0-5-16,-1 0 13 0,-1 0-11 0,0 5-5 15,-1 2 14-15,4 2-15 0,0-1 5 0,2 2 14 16,2 0-11-16,-2-1 3 0,4 3 11 0,-2 0-5 16,2 0-2-16,0 0 15 0,1-2-7 0,0 4-2 15,-2 1 16-15,2 0-12 0,-4-1 7 16,-1 0 15-16,-5 2 12 0,-1-2 17 0,-2 0-21 16,-6 0-13-16,0-1-20 0,-11 1-26 0,-3-4 12 0,-8 3 0 15,-5-2-12-15,-4-1 16 0,-6 2-87 16,-4-2-109-16,-6 0-102 0</inkml:trace>
  <inkml:trace contextRef="#ctx0" brushRef="#br0" timeOffset="37182.28">25227 6302 526 0,'-3'0'16'0,"3"0"9"0,0 0 18 16,0 0 17-16,0 0-13 0,0 0-2 0,0 0-1 16,0 0-16-16,0 0 2 0,0 0 3 0,-4 0-7 15,4 0 5-15,0 0 3 0,0-2 4 16,0-1-14-16,0 3 5 0,0-2-5 0,0 2-14 16,0 0 12-16,0 0-8 0,0-3-12 0,0 3 11 15,0 0-9-15,0 0-2 0,0 0 10 0,0 0-5 16,0 0-11-16,0 0 4 0,0 0 4 0,0 0-14 15,0 0 8-15,0 0 4 0,0 0-5 0,0 0 5 16,0 0 4-16,0 0-12 0,0 0 2 0,0 0 4 16,0 0-10-16,0 0 14 0,7 0 2 0,-7 3-10 15,0 2 9-15,0-1-5 0,0 1-1 0,0 3-1 16,0 2 6-16,0 4-8 0,0 2 2 16,0 4 13-16,5 4-11 0,-5 3 22 0,0 4-20 15,3 4-14-15,0 2 31 0,1 3-34 0,-2 3 22 0,1 0 7 16,0-1-20-16,-1 1 12 0,1 0-8 15,0-4 4-15,1-2-8 0,0-3 18 0,0-2-1 16,2-2-5-16,-3-5 0 0,-2-1-6 0,4-5-6 16,-2-2 6-16,-1-2 6 0,1-4-10 0,-3-2 8 15,3-2 6-15,-3-3-12 0,4-1 11 0,-4 0-1 16,0-3-14-16,0 0 4 0,0 0-2 0,0 0-15 16,0 0-6-16,0 0-47 0,0-4-76 0,0 0-63 15,0-1-79-15</inkml:trace>
  <inkml:trace contextRef="#ctx0" brushRef="#br0" timeOffset="38714.4">25938 6345 232 0,'6'0'5'0,"-6"0"9"0,3 0 13 15,-3 0 10-15,0 0 6 0,0 0-2 0,0 0-19 16,0 0 1-16,0 0-21 0,0 0-2 15,0 0 5-15,-4 0-1 0,-1 4 8 0,5-4 9 16,0 0 9-16,0 0 6 0,-1 0 2 0,-1 0 1 16,0 0-12-16,2 0-18 0,-3 0 6 0,3 0-13 15,0 0-4-15,-1 0 11 0,1 0-11 0,-2 0-5 16,2 0 11-16,-2 4-1 0,1 1 1 0,1 0 3 16,-2-1 1-16,2 1-6 0,-1 0 1 0,-1 0 4 15,0 0 1-15,2-1-3 0,0-3 4 0,-1 2 6 16,1-2-8-16,0 0 4 0,0 1 9 0,0-2-5 15,0 2-4-15,0-1 18 0,6 0-8 16,1-1-8-16,-3 1 16 0,6-1-18 0,-2 0 8 16,1 0 5-16,5 0-9 0,1 0 0 0,0 0-17 15,1-5 4-15,5 2 8 0,1-1-5 0,0 3 9 16,7-3-3-16,1 4-7 0,1-1-8 0,3-1 6 16,1 2 2-16,4 0-10 0,-1 0 14 0,-2 0 1 15,2 0-9-15,-4 0 2 0,1 0 0 0,-3 3-6 16,-2-3 0-16,-2 5 2 0,-2-5 8 0,-2 2-6 15,-2-1-2-15,-4 0 12 0,-1 0-14 0,-2-1-2 16,-4 0 16-16,-3 2-14 0,1-2 0 0,-5 2 15 16,-1-1-5-16,-3 0 6 0,0 0 5 0,0 1-10 15,0 0-3-15,-7 1 0 0,3-1 7 16,-4 1-5-16,3 0-1 0,1 1 9 0,-1-2-10 16,-2 1 1-16,1 2 7 0,2-2 9 0,-1-1 0 15,1 0 10-15,1-1-10 0,2-1-13 0,-3 0-6 16,1 1-10-16,0 2 10 0,-4-1-2 0,-2 3 2 15,0 2 8-15,-8 3 5 0,-1 2 32 0,-6 2 26 16,-2 3 8-16,-4 3-10 0,-4 1-27 0,-1 1-8 16,-4 3 3-16,4-1 10 0,-3 0 8 0,-1-2-8 15,0 0-16-15,0 1-6 0,3-1-13 0,1-2-10 16,2 0 7-16,0-3-9 0,3 1-2 0,1-2 0 16,6 0-4-16,-1-2 8 0,2-2-2 0,6-1 0 15,0-2 2-15,5 0-8 0,1-1 0 0,5-4 8 16,0-1 2-16,2 1-8 0,3-2 7 15,0-1-7-15,0-1-7 0,0 0 11 0,0 0-2 16,0 0-2-16,0 0 4 0,0 0 2 0,0 0 0 16,0 0 1-16,0 0-8 0,0 0 5 0,0 0 1 15,0 0-8-15,0 0 14 0,0 0-5 0,0 0-10 16,0 0 10-16,0 0-2 0,0 0-10 0,0 0 12 16,0 0 2-16,0 0-16 0,0-3 7 0,0 3-5 15,4-2-25-15,0-2-35 0,-4 1-25 0,5 1-79 16,-1-2-46-16,-3 1-18 0,3-2-42 0,-3 0-31 15,4 0 66-15</inkml:trace>
  <inkml:trace contextRef="#ctx0" brushRef="#br0" timeOffset="39749.85">26980 6306 274 0,'-2'-2'27'0,"0"2"24"0,1-2-6 15,-4 0 15-15,1 2-16 0,-3-1-25 0,2-1 24 16,-1 0-5-16,3 2-8 0,-5-3 15 0,5 2-14 15,-2 0 6-15,4-1-2 0,-3 0-8 0,1 1 14 16,1-1 3-16,-1-1 12 0,2 1 12 16,1 2-17-16,-2 0-19 0,2-3 0 0,0 2-19 15,0-2-3-15,0 2 3 0,0-1-23 0,6 0 10 16,3-3 8-16,-5 2-6 0,3-1 10 0,0 1-18 16,1-1 10-16,0 1 0 0,0 0-14 0,5-2 23 15,-4 0-15-15,5-1-11 0,-1 1 21 0,4 0-14 16,-1-3-4-16,3 1 20 0,1 2-10 0,-2-1-2 15,4 1 10-15,-2 2-14 0,0 0 0 0,-1 3 10 16,-3 0-6-16,1 0 6 0,-3 0 5 0,0 6-9 16,-1 1-4-16,0 0 6 0,-2-2-7 0,0 5-1 15,1-3 12-15,-2 4-12 0,0-1 12 16,-3-2-10-16,1 4 14 0,-1 1-5 0,-2 1-16 16,-1 2 21-16,2 1-10 0,-3 1 23 0,1 3 2 15,-3 0-10-15,3 2-5 0,-4 1-5 0,0 2-1 16,0 1 6-16,0-1-6 0,-10 1-2 0,-2 0 13 15,2 0-3-15,-6-3 21 0,2 0 12 0,-3 0 10 16,-1-5 8-16,-1 1-21 0,0-4-8 0,-3-1-18 16,2 0-16-16,-1-4 16 0,4-1-18 0,-4-2-8 15,3-1 22-15,1-2-18 0,0-1 6 0,4 0 14 16,0-2-18-16,3 0 2 0,-2-2 4 0,4 0 6 16,-1 0-6-16,4 0 14 0,1-5-4 15,-3 0-18-15,4 1 15 0,0-2-15 0,1 2-1 16,1-1 5-16,1 0-4 0,0 0 2 0,0 0 0 15,0 1 10-15,8-1-2 0,0 0-4 0,-2 1 3 16,1-4-3-16,2 4 0 0,-1-1 1 0,0 0 1 16,2 1-10-16,-2-2 6 0,4 4-2 0,-3-3 2 15,-1 2 4-15,2 1 0 0,-1-1-2 0,2 1 6 16,-1-1 2-16,-1 1-12 0,2 2 7 0,-1 0-8 16,-1 0-5-16,4 0 12 0,-4 5-2 0,4 0-2 15,-1 2 4-15,1-2-2 0,1 2-2 0,2 1 6 16,0-2 2-16,-2 4-10 0,5-5 10 0,-2 5-12 15,-1-3 0-15,1 2 14 0,1-3-8 16,1 0-4-16,1 1 10 0,0-3-22 0,0-2-81 16,0 1-95-16,1-1-104 0,1-2-102 0</inkml:trace>
  <inkml:trace contextRef="#ctx0" brushRef="#br0" timeOffset="71502.72">28145 8495 490 0,'8'11'16'0,"-1"2"5"0,1 3 19 15,-1 2 17-15,-1 3 3 0,2 1 13 0,-2 4-11 16,-3 1-19-16,1 5-12 0,-1 2-12 0,-2 2-3 16,-1 2 5-16,0 1-4 0,0-2-4 0,0 1-4 15,2-4-2-15,-2 0 1 0,2-2-6 16,-2-3-2-16,1-1 5 0,-1-3-5 0,3-3 0 16,2 0 8-16,-5-3-6 0,1-3-2 0,3-1 10 15,-4-2-7-15,3-2-1 0,-3-3 2 0,1-1-10 16,-1-2 3-16,0-1-7 0,2-3 6 0,-2 3-20 15,0-4-10-15,0 0 10 0,0 0-15 0,-6-6 33 16,1-2 6-16,-4 1-5 0,1-3 16 0,-1-5-7 16,-3 1-12-16,3-5 12 0,-3 0-6 0,0-5-9 15,1-4 16-15,1 2-5 0,-1-6-7 0,3-2 14 16,0-2-5-16,1-3-9 0,0-1 14 0,4-1-9 16,0 1-3-16,3-3 16 0,0 3-15 15,0 1 2-15,8-1 14 0,3 6-7 0,-2 1 1 0,3 4 7 16,-2 1-17-16,5 5-3 0,-1 3 12 0,-1 3-8 15,-2 2 1-15,1 6 7 0,-2 2-8 16,-1 7-3-16,4 0 17 0,-5 0-9 0,1 10-4 16,2 5 9-16,0 3-8 0,2 2-1 0,-4 5 15 15,3 1-12-15,-3 3 5 0,-3 1 3 0,-3 2-1 16,1 0 3-16,-4-1 8 0,0-1 0 0,-7-1-10 16,-2-2 12-16,-1-4-14 0,1-2-8 0,-1-1 18 15,-1-3-6-15,2-2-9 0,-1-3 17 0,-2-2-23 16,1-1 4-16,1-1 9 0,-1-4-13 0,0-3 20 15,-1-1-13-15,-1 0-12 0,0 0 0 0,4-5-37 16,-1-4-29-16,2-2-6 0,1 0-26 16,0-2-15-16,2-1 13 0,0 0-29 0,5-2-19 15</inkml:trace>
  <inkml:trace contextRef="#ctx0" brushRef="#br0" timeOffset="72042.53">28578 8427 641 0,'9'-9'14'0,"-3"2"-7"0,3 3 2 0,0 0 6 15,-3-1-12-15,-3 4 6 0,1-1 0 0,0 2 39 16,0 0 7-16,0 7 4 0,5-2 11 0,0 7-36 15,-1 1-15-15,2 4 11 0,2 2-4 0,-1 3-16 16,3 3 9-16,-1 0-8 0,-1 5-13 0,1-2 10 16,0 0 1-16,-1 0-5 0,-1-1 3 0,0-1 7 15,-3-1-10-15,-3-1 7 0,0-2 5 0,-4-1-9 16,-1-3 5-16,0-1-16 0,-6-3 15 0,-2 1-3 16,-1-3 2-16,-3-1 19 0,0-3-24 0,-6-1 15 15,4-2 5-15,-3-5-12 0,0 0 11 16,1 0-3-16,-2-7 0 0,2 0-5 0,2-4-10 15,0-1-2-15,4-4-6 0,0-1-10 0,3-1 8 16,5-1-3-16,2-3-7 0,0-2 18 0,7 1-14 16,4 0-2-16,0-3 4 0,3 4-11 0,5-2 9 15,2 0-15-15,-2 3-12 0,4 1 10 0,-1 2 6 16,2 0 15-16,-1 2 4 0,2 3 4 0,0 0-3 16,2 1-3-16,-2 2 4 0,3 1 2 0,1 1-8 15,-3 2 2-15,0 1 4 0,1 2-2 16,-3 0-6-16,-2 3 12 0,-5 0-13 0,2 0-10 0,-4 8 11 15,-1 1-11-15,-5-1 4 0,4 3 9 0,-5-1-5 16,-2 7-6-16,-3-2 19 0,2 5-12 16,-3 1 5-16,1 1 16 0,0 4-22 0,-3-1 3 15,0 3-9-15,0-3-20 0,0 1 0 0,0 2-4 16,0-3-15-16,0-3-15 0,0 0-26 0,0-4-14 16,0-2-27-16,0-1-20 0</inkml:trace>
  <inkml:trace contextRef="#ctx0" brushRef="#br0" timeOffset="72184.08">29256 8294 462 0,'-5'-20'0'0,"-3"-1"-6"16,4 4 8-16,-1 5-2 0,0 2-38 15,3 2-21-15,-1 3-59 0</inkml:trace>
  <inkml:trace contextRef="#ctx0" brushRef="#br0" timeOffset="72566.34">29401 8468 584 0,'-7'-3'1'0,"7"3"-10"0,0 0 11 16,0 0 0-16,0 0-8 0,0 0 17 0,7 0-6 15,-2 8-10-15,1 1 12 0,2 4-7 16,-1 2-7-16,2 1 23 0,-3 3-11 0,1-1-5 16,-1 3 11-16,-3 1-6 0,3 0-1 0,-3-1 8 15,-3-1-3-15,4-1-10 0,-4 0 10 0,0-2 4 16,0-2-13-16,0-1 9 0,0-2 0 0,0-4-8 16,0 1 25-16,-5-6-2 0,0 1 1 0,5-3 17 15,-3-1-14-15,3 0-8 0,0-8-9 0,0 3-7 16,0-7-10-16,0 3 4 0,0-7 2 0,9 0-4 15,0-1 8-15,0-4-4 0,3 2 8 0,0-1-5 16,2 1-6-16,-1 1 12 0,-1 1-7 0,4 3-9 16,-5 0 16-16,2 4-9 0,-4 3-7 0,1 2 14 15,-3 5-7-15,0 0-4 0,-2 0 16 16,-2 8-9-16,0 1-6 0,-1 1 4 0,1 5 1 16,-1 1-15-16,1-2 24 0,-1 6-5 0,2-1-19 15,0 0-14-15,5-2-90 0,2 3-66 0,4-4-32 16</inkml:trace>
  <inkml:trace contextRef="#ctx0" brushRef="#br0" timeOffset="73427.39">29906 8681 838 0,'-5'-3'9'16,"0"1"6"-16,2 0 20 0,3 2 15 0,0 0 10 15,0 0 14-15,0 0-23 0,0 0-15 0,0 0-21 16,0 0-24-16,0 0 3 0,0 0 8 0,6 0-4 15,-1 0 13-15,1 0 3 0,-1 0-7 16,4 0 17-16,1 0-9 0,0 0-5 0,0 0 9 16,-2 0-15-16,4 0 5 0,2 0-3 0,2 0-13 15,1 0 11-15,2 0-10 0,0 0 8 0,6 0 7 16,0-5-13-16,2 0 8 0,3 1-6 0,2-1-85 16,-1-1-86-16,4 2-89 0,2-2-57 0</inkml:trace>
  <inkml:trace contextRef="#ctx0" brushRef="#br0" timeOffset="77030.95">28563 9485 434 0,'0'-9'10'0,"0"2"6"0,0 2-4 15,0-2 18-15,0 1 24 0,0-2 8 0,0 4 32 16,0-1 5-16,0 2-1 0,0 0 1 0,-4 1-18 16,4 2-13-16,0 0-30 0,0 0-1 15,0 0-12-15,0 0-8 0,0 0-2 0,4 0-11 16,0 0-4-16,1 0 0 0,-1 0-2 0,4 0-5 15,-3 5 15-15,1-1-12 0,1 0-2 0,3 0 15 16,-2 1-13-16,0 0 12 0,6-1 4 0,-1-1-3 16,0 2-9-16,3-1 12 0,0-4-4 0,1 3-10 15,2-3 22-15,0 0-22 0,1 0 0 0,1 0 4 16,0 0-10-16,1-5 4 0,0 0 11 0,-5 0-3 16,4 1-8-16,-3-1 10 0,-2 0-11 0,2 2 1 15,-6-2 8-15,2 1-1 0,-4-1 3 0,-2 0 0 16,-1-2-4-16,-2 2 0 0,-1-3-6 0,-4 1 0 15,0-4 6-15,0 1 0 0,0-2 24 16,-8 2 33-16,2-5-4 0,-2 4 7 0,-4-1-12 16,2 2-38-16,-3 0 8 0,-1 2 2 0,-1 1 5 15,1 2-3-15,-2 1 6 0,2 2-9 0,2 2-17 16,-3 0 12-16,1 0-9 0,0 6-5 0,0 2 4 16,-1 1-2-16,1 3 0 0,0 1 4 0,2 4-4 15,-1 2 4-15,0 1-9 0,4-1-8 0,4 2 15 16,-2 2-6-16,4-4 4 0,3 2 5 0,0-2-5 15,0-1-8-15,7-1 2 0,1-1 0 0,1-1-31 16,5-2-12-16,2-1-12 0,5-3-31 0,2-2 31 16,2-2 19-16,6-3-11 0,0-2-6 0,4 0-34 15,1 0-48-15,1-7-26 0,2 0-3 16,-2 0-1-16,-3 0-17 0,1 0-4 0</inkml:trace>
  <inkml:trace contextRef="#ctx0" brushRef="#br0" timeOffset="77866.89">29343 9476 519 0,'-5'-2'-2'0,"5"2"16"0,0 0 24 0,0 0 3 15,0 0 13-15,0 6-14 0,0 0-27 16,0 2-4-16,0-1-7 0,0-2-4 0,0 4 9 0,0-2 6 16,6-1-11-16,1 1 2 0,-3 0-4 0,4-2-8 15,2 2 3-15,-1-1 16 0,3-2-13 16,0-2 6-16,2 0 6 0,7-2-21 0,-1 0 13 15,3-7 6-15,2 1-19 0,2-2 13 0,-1 1 3 16,3-1-20-16,-2-3 23 0,-1-4-12 0,2 3-11 16,-5-5 21-16,1-2-10 0,0-3 6 0,-2-3 7 15,-3-1-14-15,0 1 5 0,-7-3 12 0,1-1 20 16,-4 2 25-16,-5 0 22 0,-4-1-2 0,0 1-23 16,-7 2-14-16,-3-1-10 0,-2 4 7 0,-1 0 7 15,-1 1-4-15,-2 4-9 0,1 0-14 0,-1 2-7 16,-1 3 2-16,2 2 3 0,0 1-7 15,2 4 6-15,2-2-6 0,3 5-16 0,1-1 6 16,1 0-4-16,2 3 2 0,-1 0-1 0,2 0 5 16,1 7 0-16,-3 1-6 0,4 0 14 0,-3 1-16 15,1 5 4-15,2-2 7 0,1 6-9 0,-4 0 16 16,4 2-8-16,0 2-10 0,0 0 14 0,7-1-10 16,-1 4-4-16,2-1 12 0,5 2-8 0,0 1 4 15,0-1 14-15,4 1 0 0,3 0-9 0,1 2-1 16,1 0-6-16,3 0-13 0,-3-2 9 0,-1 2-9 15,-1-1-9-15,-1-1 30 0,-6 0-19 0,1-5 5 16,-4 2 21-16,-4-3-24 0,0-1 9 0,-4-3 15 16,-2-3-15-16,0-2 2 0,0-1 6 15,-6-2-15-15,-4-2 7 0,-2-2 2 0,-5 0 0 16,-3-1 4-16,-1 0-6 0,-4 0 4 0,0-4-2 16,-5 3 3-16,5-3-3 0,-1 0 8 0,3 0-6 15,3 0-8-15,2-6 24 0,3 0-34 0,3-2 9 16,5 1 7-16,3-1-22 0,4-1 20 0,0-1-7 15,9-4-7-15,5-3-3 0,2-2-5 0,8-1 17 16,1-2-16-16,7 0-6 0,1-2 12 0,7 0-15 16,4 0 19-16,0 3 11 0,3 1-2 0,-2 1-1 15,0-1 3-15,-2 4-4 0,-5 0-5 0,0 4 14 16,-3 1-8-16,-4 1-1 0,-2 5 4 0,-4-2-2 16,-2 2 0-16,-5 2 6 0,1 1 0 15,-8-1 0-15,-3 2 14 0,-1 1 10 0,-1 0 12 16,-6 0-6-16,0 0 10 0,0 0-7 0,0 0-12 15,0 0 0-15,-9-5-17 0,2 0-8 0,1 2 14 16,-2 0 9-16,-1 3 14 0,-3 0 18 0,4 0 4 16,-2 0 4-16,0 0-15 0,0 6-12 0,0 1-18 15,0 2-8-15,0 1 2 0,-2 0-8 0,4 2 4 16,-3 0 0-16,1 3-6 0,1 1 8 0,1-1 0 16,0 2-4-16,2 0 11 0,3-3-11 0,-1 0-4 15,4-1 4-15,0-1-6 0,0-2 6 0,5 1 4 16,4-3-4-16,1-1-2 0,1-1 2 0,5-2-10 15,2 0 4-15,3-4 0 0,6 0-27 16,3 0-58-16,7-7-68 0,2 0-92 0,5-3-79 16,3-2-7-16</inkml:trace>
  <inkml:trace contextRef="#ctx0" brushRef="#br0" timeOffset="80531.92">31086 8310 399 0,'0'-7'1'0,"7"1"6"0,2 0-5 0,-1 0 5 0,3-3 5 16,1 5-8-16,0 0 15 0,-3 1 1 0,4 3-6 15,-4 0 4-15,3 0 1 0,-2 0-4 16,2 5 24-16,-3 1 26 0,2 1 0 0,-1 0 17 15,-1 1-21-15,0 0-32 0,-2 1-8 0,1 4-5 16,-3 1-5-16,1 2 17 0,-2 4 0 0,0 3-17 16,-1 2 8-16,-2 5-7 0,1 2-10 0,-2 2 3 15,0 1 5-15,0-3-18 0,0 2 14 0,0 0 2 16,0-1-20-16,0-3 23 0,0-2-13 0,0-3-7 16,0-1 15-16,0-3-6 0,0-3-2 0,0-6 15 15,0-3 18-15,0-1 20 0,0-4 24 0,0-1-2 16,0-3-29-16,0 0-20 0,0 0-16 15,0-10-3-15,0 1-1 0,0-4 2 0,0-1 10 16,3-2-16-16,2-4 6 0,0-2-4 0,4-2-14 16,1-2 14-16,-1-2 0 0,5 2-10 0,1-3 12 15,-1 0-2-15,0 4-4 0,3 1 12 0,-1-2-6 16,2 6-10-16,-4 3 2 0,2 3-6 0,-5 2 0 16,1 3 4-16,-1 3 6 0,-2 2 2 0,3 4-4 15,-4 0 6-15,2 0-2 0,2 4-4 0,-4 3 6 16,3 1-4-16,1 2-4 0,0 0 6 0,-3 1 4 15,4 4-10-15,-4-1 12 0,-1 1 0 0,2-1-12 16,-2 3 18-16,-4 2-14 0,1-1 0 0,-2-1 0 16,2 0-4-16,-4-1 8 0,1 1-10 0,0-2-22 15,-1-1-58-15,1-1-53 0,-2 1-42 16,0-2-20-16,0-2-1 0,3-1-11 0</inkml:trace>
  <inkml:trace contextRef="#ctx0" brushRef="#br0" timeOffset="80760.81">32019 8668 1559 0,'0'-9'26'0,"0"-1"39"16,0 3 47-16,-4 1 35 0,4 0-10 0,0 3-28 16,0-1-51-16,0 3-39 0,0 0-9 0,0 1-16 15,0 0 8-15,0 7 9 0,0 2-11 16,0 3 6-16,0 4-1 0,5 4 3 0,0 2-3 15,-2 1-3-15,2 3 0 0,-2 0-2 0,-1-1-2 16,0-1-41-16,0 2-52 0,-2-4-74 0,0 0-66 16,0-1-36-16,-7-1 14 0,0-1-15 0,1-2-20 15,1 1 40-15</inkml:trace>
  <inkml:trace contextRef="#ctx0" brushRef="#br0" timeOffset="82046.42">30762 10065 490 0,'-4'-5'25'0,"0"1"33"16,4 1 7-16,0 0 27 0,0 0-12 0,0-1-17 15,0 0-2-15,0 0-8 0,5 0-6 0,-2-1-12 16,2 3 3-16,-4-1-15 0,2-1 4 0,-1 1 9 15,0 1-7-15,-2 1-2 0,1-3-8 0,1 3-13 16,0 0-6-16,-1 0 8 0,1-1-12 0,-1 2 2 16,1 0 17-16,3 0 7 0,1 10 31 0,-1 0 17 15,-1 2-11-15,3 2-3 0,-1 7-28 0,2-1-16 16,-2 6-2-16,1-1-14 0,1 4 10 0,-4 0-4 16,2-1 0-16,-1 2 0 0,-2-1 0 0,2-3-4 15,-2 1 2-15,1-2 2 0,-4-3-14 0,1-1 14 16,1-2-2-16,-2 0-2 0,0-4 10 15,0-1-8-15,0-2-2 0,0-1 8 0,0-2 2 16,-7-1-10-16,4-4 12 0,-2 0-6 0,4-3-14 16,-4-1 18-16,3 0-14 0,0-5-2 0,0-2 16 15,2-5-12-15,0-1-2 0,0-3 8 0,6-3-4 16,4-3-4-16,-2-1 18 0,6-3-8 0,0-1-8 16,2-2 14-16,1 0-20 0,2 0 0 0,-1 3 14 15,1 1-8-15,-2 3 4 0,-1 2 12 0,-2 4-10 16,-3 4-8-16,2 3 12 0,-1 4-10 15,-2 5-2-15,0 0 14 0,2 0-6 0,-1 10-6 0,1 2 12 16,0 3-10-16,-1 3-4 0,1 2 16 0,3 2-8 16,-1 2-4-16,-1 2 14 0,2-3-14 15,0 3-2-15,2-4 14 0,-3 2-16 0,0-2 0 16,1 1 12-16,-4-5-52 0,1-1-46 0,0-1-79 16,-3 0-79-16,-1-2-34 0,0 1-31 0</inkml:trace>
  <inkml:trace contextRef="#ctx0" brushRef="#br0" timeOffset="82566.69">31774 10493 1146 0,'-9'-7'23'0,"4"0"15"0,0 0 16 0,3 2 21 15,2-3-6-15,0 1-4 0,10 2-26 0,1-2-15 16,0 2-20-16,3-2-16 0,-1 2 22 0,4 0-16 16,-3 4 4-16,7-3 4 0,-4 1-11 0,1 2 6 15,-1 1 1-15,-1 0-6 0,-3 0 2 0,-3 8 4 16,-3-3 1-16,-4 1 9 0,-3 4-5 0,0-1-5 16,0 0 4-16,-10 2-18 0,-2-2 12 0,-2 4 4 15,0 0-13-15,-2-1 25 0,-2-1-12 16,4 0-8-16,-2-1 16 0,0-1-14 0,4 0-4 0,-1-1 12 15,3-2-22-15,1 1-14 0,5-4-5 16,-1-1 0-16,5 0 17 0,0 0 13 0,0-2 13 16,0 0-6-16,8 0-8 0,1-5 12 0,0 1-2 15,3-1-4-15,2 0 8 0,-3 2-4 0,3-1-8 16,-1 0 10-16,-2 0 2 0,3 2-12 0,-1 0 10 16,-2 1 2-16,0 1-6 0,-2 0 4 0,2 0 4 15,-3 0-16-15,0 9 10 0,0-2 2 0,0 1-8 16,-2 3 10-16,-1-1-2 0,-2 4-4 0,2-2 8 15,-2 4-2-15,2-3-8 0,-4 1 10 0,1-1 3 16,-1-1 9-16,-1-1 21 0,0 1 16 16,0-4 5-16,0 2-5 0,-10-2-11 0,0 0-10 15,-1 1 5-15,-3 0 22 0,-2-2 8 0,-6 2 7 16,-5-1-18-16,-5-3-17 0,-2 0-24 0,-6-3-11 16,-6 3 2-16,-2-5-5 0,-5 3-3 0,-2-3-29 15,-4 0-102-15,-1 0-151 0,-5 0-115 0,2-8-75 16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4:47.291"/>
    </inkml:context>
    <inkml:brush xml:id="br0">
      <inkml:brushProperty name="width" value="0.05" units="cm"/>
      <inkml:brushProperty name="height" value="0.05" units="cm"/>
    </inkml:brush>
  </inkml:definitions>
  <inkml:trace contextRef="#ctx0" brushRef="#br0">232 335 4368,'140'-206'2371,"-82"117"-695,-57 87-1593,-93 151 346,23-14-381,-92 259 1,134-310-245,4 1 0,3 1 0,5 0 0,-8 139-1,22-209 119,2 52-78,-1-66 153,0 1 0,0-1 0,1 1 0,-1-1 0,1 1 0,0-1 0,0 1 1,0-1-1,0 0 0,0 1 0,0-1 0,0 0 0,1 0 0,-1 0 0,1 0 0,0 0 0,0 0 0,-1 0 0,1-1 1,0 1-1,3 1 0,-4-3 3,0 0 0,0 0 0,0 0 0,0 0 0,0 0 0,0 0 0,0 0 1,0 0-1,0 0 0,0 0 0,0-1 0,0 1 0,0 0 0,0-1 0,-1 1 0,1-1 1,0 1-1,0-1 0,0 1 0,-1-1 0,1 0 0,0 1 0,0-1 0,-1 0 1,1 0-1,-1 0 0,1 1 0,-1-1 0,1 0 0,-1 0 0,1-1 0,17-37-5,-13 28-7,25-54-22,60-92-1,-72 129 22,2 1 0,1 1 0,1 1 0,0 1 1,43-34-1,-64 56 12,1 0 0,0 1 1,0 0-1,0-1 0,0 1 1,0 0-1,0 0 0,0 0 1,0 0-1,0 0 0,0 0 0,1 1 1,-1-1-1,0 1 0,1 0 1,-1 0-1,5 0 0,-6 0 3,0 1-1,0 0 0,0 0 1,1 0-1,-1 0 0,0 0 0,0 0 1,0 1-1,-1-1 0,1 0 1,0 0-1,0 1 0,-1-1 1,1 0-1,0 1 0,-1-1 0,0 1 1,1-1-1,-1 1 0,0-1 1,0 1-1,0-1 0,0 1 1,0-1-1,0 1 0,0-1 0,0 3 1,-2 31 0,-9 58 0,9-82-16,0-2 9,1-1-1,0 1 1,1 0 0,0-1 0,0 1 0,1 0 0,0-1 0,0 1 0,3 10 0,-2-16 4,-1 1 0,1-1 1,0 0-1,-1-1 1,1 1-1,0 0 1,1 0-1,-1-1 0,0 1 1,1-1-1,0 0 1,-1 0-1,1 0 1,0 0-1,0 0 0,0-1 1,0 1-1,0-1 1,1 0-1,-1 0 1,0 0-1,1 0 0,-1-1 1,0 1-1,7-1 1,7 1 3,1-1 0,-1-1 1,1-1-1,-1 0 0,1-1 1,-1-1-1,0-1 0,-1 0 0,1-1 1,-1-1-1,0-1 0,0 0 1,-1-1-1,0-1 0,-1 0 1,0-1-1,-1 0 0,0-1 1,-1 0-1,0-2 0,-1 1 0,0-1 1,-1-1-1,12-23 0,-23 45-110,0 0 1,1-1-1,0 1 0,0 0 0,0 0 0,1-1 0,0 1 0,0-1 0,1 1 1,0-1-1,0 1 0,1-1 0,-1 0 0,1 0 0,6 9 0,-5-9-102,0-2-67,0 1-1,0 0 1,-1 0 0,1 0-1,-1 0 1,-1 1-1,1-1 1,-1 1 0,2 7-1,-4-12 57,0-2 208,0 0 0,-1 0-1,1 0 1,0 0 0,-1 0-1,1 0 1,0 0 0,0 1-1,0-1 1,-1 0 0,1 0-1,0 0 1,0 0 0,1 0-1,-1 0 1,0 0 0,0 0 0,0 0-1,1 0 1,-1 0 0,0 0-1,1 0 1,-1 1 0,1-1-1,-1 0 1,1 0 0,0 0-1,20-28 54,-15 22-53,62-84 128,181-250-119,-27-15 64,-220 353-58,49-100 199,-46 91-177,-1 0 0,0 0-1,-1-1 1,0 1 0,-1-1 0,2-22-1,-4 34-24,0 1 0,0-1 0,0 1 0,0-1 0,0 1 0,0-1 0,0 1 0,0-1 0,0 1-1,0-1 1,0 0 0,0 1 0,0-1 0,0 1 0,-1-1 0,1 1 0,0-1 0,0 1 0,-1 0 0,1-1 0,0 1-1,0-1 1,-1 1 0,1-1 0,-1 1 0,1 0 0,0-1 0,-1 1 0,1 0 0,-1-1 0,1 1 0,-1 0 0,1 0-1,-1-1 1,-18 10-6,-16 28-3,0 15 22,1 2 0,-37 84 0,-38 125 44,73-174-49,18-42-11,-17 67 0,30-93 1,1 1 0,0-1 0,2 1 0,1 0 0,3 39 0,-2-56 2,1 0 1,0-1-1,0 1 0,0 0 0,0-1 1,1 1-1,-1 0 0,1-1 0,0 0 0,1 0 1,-1 1-1,1-1 0,0-1 0,0 1 1,0 0-1,0-1 0,1 1 0,0-1 0,-1 0 1,1 0-1,0-1 0,0 1 0,1-1 0,-1 0 1,0 0-1,1 0 0,-1-1 0,1 1 1,0-1-1,-1 0 0,1-1 0,0 1 0,0-1 1,7 0-1,7-1-4,-1 0 1,1-1-1,0-1 1,-1-1-1,0 0 1,0-2-1,29-12 1,14-11 65,0-3 0,-2-3 0,-2-3 0,-1-2 1,-2-2-1,69-71 0,-59 48 277,-4-4 0,-3-2 0,-3-2 0,60-109 0,-91 143-96,-2-2 0,-1 0 0,-2-1-1,-2-1 1,14-60 0,-30 99-240,1 1 1,0 0-1,-1 0 0,0 0 1,0 0-1,0-1 1,0 1-1,0 0 1,-1 0-1,1 0 1,-1-1-1,0 1 1,0 0-1,0 0 0,0 0 1,-3-4-1,3 6-2,1 0 0,-1 1 0,0-1 1,0 0-1,0 1 0,0-1 0,0 1 0,0-1 0,0 1 0,0-1 0,0 1 0,0 0 0,0-1 0,0 1 0,0 0 0,0 0 0,0 0 0,0 0 0,-2 0 0,0 0-1,0 1 1,-1-1-1,1 1 0,0 0 0,0 0 1,0 0-1,0 1 0,-6 2 1,-9 8-2,0 1 1,1 0 0,0 1 0,1 1 0,1 0-1,-21 28 1,-72 113 34,61-81 2,3 2 1,-60 151 0,86-179-26,3 0 0,1 2 0,3-1 0,2 2-1,2-1 1,0 64 0,7-100-5,1 0 1,1 0-1,0 0 0,1 0 0,0 0 0,2-1 0,-1 0 1,2 0-1,0 0 0,0 0 0,2-1 0,11 18 0,-13-23-7,0-1-1,1 1 1,0-1-1,0 0 1,0-1-1,1 0 1,0 0-1,0-1 1,1 1-1,0-2 1,0 1-1,0-2 1,0 1-1,0-1 1,1 0-1,-1-1 1,1 0-1,0 0 1,18-1-1,-8-1-3,-1-2-1,0 0 1,0-1 0,-1-1-1,1-1 1,-1-1-1,0 0 1,0-2-1,-1 1 1,19-13-1,14-12-18,88-73 0,6-5 10,-125 103 11,-13 16-28,-12 33-280,1-17-240,5 49-1936,0-50 1311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4:47.660"/>
    </inkml:context>
    <inkml:brush xml:id="br0">
      <inkml:brushProperty name="width" value="0.05" units="cm"/>
      <inkml:brushProperty name="height" value="0.05" units="cm"/>
    </inkml:brush>
  </inkml:definitions>
  <inkml:trace contextRef="#ctx0" brushRef="#br0">1085 146 5761,'-28'-21'78,"0"1"0,-2 2 0,0 1 1,0 1-1,-59-21 0,79 33-26,-1 1-1,1 0 1,-1 1 0,0 0 0,0 1-1,1 0 1,-1 1 0,0 0-1,0 1 1,0 0 0,0 0 0,1 1-1,-1 1 1,1 0 0,-1 0-1,1 1 1,0 0 0,0 1 0,1 0-1,-1 0 1,1 1 0,-11 10-1,-7 9-31,1 2 0,2 1 0,0 1 0,-37 62 0,-62 141 42,99-183-53,-37 76-844,7 3 1,5 1-1,6 3 0,-28 143 0,57-192-425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4:48.052"/>
    </inkml:context>
    <inkml:brush xml:id="br0">
      <inkml:brushProperty name="width" value="0.05" units="cm"/>
      <inkml:brushProperty name="height" value="0.05" units="cm"/>
    </inkml:brush>
  </inkml:definitions>
  <inkml:trace contextRef="#ctx0" brushRef="#br0">161 333 3204,'-11'0'31,"1"1"0,-1 0-1,1 0 1,-1 1 0,1 0 0,0 1-1,0 1 1,-11 4 0,18-7 2,-1 1-1,1 0 1,-1 0 0,1 0 0,0 1-1,0-1 1,0 1 0,0-1-1,0 1 1,0 0 0,1 0 0,0 0-1,-1 1 1,1-1 0,0 1 0,1-1-1,-1 1 1,0-1 0,1 1-1,0 0 1,0 0 0,0 0 0,1 0-1,-1 7 1,2-2-42,0 0-1,0 0 1,1-1-1,0 1 1,1-1-1,0 1 1,0-1-1,1 0 1,0 0 0,0 0-1,1-1 1,0 1-1,7 7 1,-7-9-95,0 0-1,0-1 1,0 0 0,1 0 0,0 0 0,0-1 0,0 1 0,0-2-1,1 1 1,-1-1 0,1 1 0,0-2 0,0 1 0,0-1 0,0 0-1,11 1 1,-4-4 67,0 1-1,0-2 0,0 0 1,-1-1-1,1 0 0,-1-1 1,0 0-1,0-1 0,0-1 1,21-11-1,13-13 541,59-46 1,-69 48-168,-7 6-90,-1-2 1,-1-1-1,-2-1 0,36-45 1,-52 58-127,0 0 1,-2-1-1,0 0 1,0 0-1,-1-1 0,-1 0 1,0 0-1,-1 0 1,-1-1-1,-1 0 1,0 0-1,2-30 1,-6 44-112,1-1 0,0 1 1,-1-1-1,1 1 1,-1-1-1,0 1 0,0-1 1,0 1-1,0 0 0,0-1 1,0 1-1,-1 0 1,1 0-1,-1 0 0,0 0 1,1 0-1,-1 0 1,0 1-1,0-1 0,0 0 1,0 1-1,-1 0 1,-3-3-1,5 4-8,-1-1 0,0 0 0,1 1 0,-1-1 0,0 0 1,0 1-1,0 0 0,0 0 0,1-1 0,-1 1 0,0 0 0,0 0 0,0 1 0,0-1 1,0 0-1,1 1 0,-1-1 0,0 1 0,0-1 0,1 1 0,-1 0 0,0 0 0,1 0 1,-1 0-1,1 0 0,-1 0 0,1 0 0,-1 0 0,1 1 0,0-1 0,0 0 0,-2 3 1,-13 25-4,2 1 1,0 1-1,3 0 1,0 0 0,2 1-1,-6 37 1,-6 19-352,-18 78-2981,34-133 2218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4:48.399"/>
    </inkml:context>
    <inkml:brush xml:id="br0">
      <inkml:brushProperty name="width" value="0.05" units="cm"/>
      <inkml:brushProperty name="height" value="0.05" units="cm"/>
    </inkml:brush>
  </inkml:definitions>
  <inkml:trace contextRef="#ctx0" brushRef="#br0">491 221 4460,'-15'-52'44,"-12"9"24,-7 8 92,-5 4 20,-3 6-4,-5 3 12,2 10-112,0 12 0,6 0-68,-3 9 0,10 8-8,3 6-84,3 5-232,10 6-352,3 1-464,13 5-152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4:48.807"/>
    </inkml:context>
    <inkml:brush xml:id="br0">
      <inkml:brushProperty name="width" value="0.05" units="cm"/>
      <inkml:brushProperty name="height" value="0.05" units="cm"/>
    </inkml:brush>
  </inkml:definitions>
  <inkml:trace contextRef="#ctx0" brushRef="#br0">1294 46 4828,'0'-2'25,"1"0"0,-1 1 0,0-1 0,0 0 0,-1 1 0,1-1 0,0 0 0,0 0 0,-1 1 0,1-1 0,-1 1 0,0-1 0,1 0 0,-1 1 0,0-1 0,0 1 0,0-1 0,0 1 0,0 0 0,0-1 0,-1 1 0,1 0 0,0 0 0,0 0 0,-1 0 0,1 0 1,-1 0-1,1 0 0,-1 1 0,0-1 0,1 0 0,-1 1 0,0-1 0,1 1 0,-1 0 0,0-1 0,1 1 0,-1 0 0,0 0 0,0 0 0,1 0 0,-1 1 0,0-1 0,1 0 0,-1 1 0,0-1 0,1 1 0,-1 0 0,1-1 0,-1 1 0,-1 1 0,-136 108-25,-215 131 1,262-187-328,-2-5 0,-3-4-1,-172 56 1,188-83 335,52-12-48,-48 14 1,131-9 8,359 64-2513,-354-66 1685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4:49.194"/>
    </inkml:context>
    <inkml:brush xml:id="br0">
      <inkml:brushProperty name="width" value="0.05" units="cm"/>
      <inkml:brushProperty name="height" value="0.05" units="cm"/>
    </inkml:brush>
  </inkml:definitions>
  <inkml:trace contextRef="#ctx0" brushRef="#br0">287 131 5921,'-87'-116'1648,"86"115"-1631,1 0 0,-1 0 0,0 0 1,0 0-1,0 0 0,1 0 0,-1 1 0,0-1 1,0 0-1,0 0 0,-1 1 0,1-1 0,0 0 1,0 1-1,0-1 0,0 1 0,0 0 0,-1-1 1,-1 1-1,2 0-12,1 0 0,-1 1 0,0-1 1,0 0-1,1 1 0,-1-1 0,0 1 0,1-1 1,-1 1-1,0-1 0,1 1 0,-1-1 0,1 1 1,-1 0-1,1-1 0,-1 1 0,1 0 0,0-1 1,-1 1-1,1 0 0,0 0 0,-1 1 0,-2 8-7,1 0-1,0 0 0,-2 20 1,2-12 48,-92 426-1326,65-326-746,14-58 838,2-1-126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4:49.536"/>
    </inkml:context>
    <inkml:brush xml:id="br0">
      <inkml:brushProperty name="width" value="0.05" units="cm"/>
      <inkml:brushProperty name="height" value="0.05" units="cm"/>
    </inkml:brush>
  </inkml:definitions>
  <inkml:trace contextRef="#ctx0" brushRef="#br0">897 764 4640,'0'-1'18,"0"0"0,0 0-1,0-1 1,0 1 0,0 0-1,0 0 1,-1 0-1,1 0 1,0 0 0,-1 0-1,1 0 1,-1 0-1,1 0 1,-1 0 0,0 0-1,1 0 1,-1 0 0,0 0-1,0 0 1,1 0-1,-1 1 1,0-1 0,0 0-1,0 1 1,0-1 0,0 0-1,0 1 1,0-1-1,-2 1 1,0-1 47,-1 0-1,0 0 1,0 1 0,0 0-1,0 0 1,0 0 0,0 0-1,-8 2 1,-4 1 87,1 2 1,-1 0-1,-22 10 1,-136 73-101,70-33-848,-182 68 1,263-116 503,0-1 0,-1-1 0,1-1 0,-1-1 0,-35 0 0,59-3 289,-1 0 0,1 0 1,0 0-1,0 0 0,-1 0 0,1 0 0,0 0 0,-1 0 0,1 0 0,0 0 0,-1 0 0,1 0 0,0 0 1,-1 0-1,1 0 0,0 0 0,-1 0 0,1-1 0,0 1 0,0 0 0,-1 0 0,1 0 0,0 0 1,-1-1-1,1 1 0,0 0 0,0 0 0,0-1 0,-1 1 0,1 0 0,0 0 0,0-1 0,0 1 0,0 0 1,-1-1-1,8-10-41,17-9 66,-14 15 80,1-1 0,0 1 0,1 1 0,-1 0 0,1 1-1,0 0 1,0 1 0,0 0 0,15 0 0,-18 2-52,0 1 0,0 0 1,0 1-1,0 0 0,0 0 1,0 1-1,-1 0 0,0 1 1,1 0-1,-1 0 0,-1 1 0,1 0 1,7 6-1,14 13-56,36 39-1,-39-37-914,47 39 0,-42-44-163</inkml:trace>
  <inkml:trace contextRef="#ctx0" brushRef="#br0" timeOffset="1">1567 263 6397,'-20'-21'-7,"-22"-24"836,2-1 0,-42-65 0,51 72-582,31 38-278,0 5 33,0-1 0,1 0 0,-1 0 0,1 0 0,0 0 0,0 0 0,0 0-1,0 0 1,1 0 0,-1 0 0,1 0 0,0-1 0,0 1 0,0 0 0,0-1 0,4 4 0,1 3 2,18 28-36,-1 1 1,-2 1-1,-1 1 0,-3 2 0,-1-1 1,-2 2-1,-2 0 0,-2 0 0,-1 2 0,-3-1 1,-2 1-1,-1 0 0,-3 0 0,-1 0 1,-2 0-1,-3-1 0,-1 1 0,-2-1 1,-3 0-1,-1 0 0,-2-2 0,-21 47 0,8-32-1249,-3-1 0,-62 89 0,30-64-435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4:52.322"/>
    </inkml:context>
    <inkml:brush xml:id="br0">
      <inkml:brushProperty name="width" value="0.05" units="cm"/>
      <inkml:brushProperty name="height" value="0.05" units="cm"/>
    </inkml:brush>
  </inkml:definitions>
  <inkml:trace contextRef="#ctx0" brushRef="#br0">149 52 5541,'-33'-10'99,"10"4"411,-1-1 0,1-1 0,-22-12 1,55 25-893,2 0 1,-1-1 0,0-1-1,1 0 1,0 0 0,16 1-1,83 4-1900,-88-7 1891,27 1-495</inkml:trace>
  <inkml:trace contextRef="#ctx0" brushRef="#br0" timeOffset="1">233 259 3176,'-13'7'56,"0"1"72,8-3 64,5 1 36,0-3 28,0 2-76,8-2-88,8-2-16,5 4-68,5-2-168,5 0-220,1-3-292,10 0-444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4:52.757"/>
    </inkml:context>
    <inkml:brush xml:id="br0">
      <inkml:brushProperty name="width" value="0.05" units="cm"/>
      <inkml:brushProperty name="height" value="0.05" units="cm"/>
    </inkml:brush>
  </inkml:definitions>
  <inkml:trace contextRef="#ctx0" brushRef="#br0">1070 467 6365,'5'-17'120,"-1"-1"-1,-1 1 1,-1-1 0,0 0 0,-1 0 0,-1 0 0,-1 0 0,0 0 0,-1 1 0,-1-1 0,-1 1 0,-1-1 0,0 1 0,-1 0 0,-15-29 0,15 35-93,0 0 1,-1 0 0,-1 1-1,1 0 1,-2 1-1,1 0 1,-1 0-1,0 1 1,-1 0-1,0 0 1,-1 1-1,1 1 1,-1 0-1,0 0 1,-1 1 0,1 0-1,-1 1 1,0 1-1,0-1 1,-1 2-1,1 0 1,0 0-1,-18 1 1,18 2-85,0 0-1,0 1 1,1 0 0,-1 1 0,1 1 0,-1-1-1,1 2 1,0 0 0,0 0 0,1 1 0,0 0-1,0 1 1,0 0 0,1 0 0,0 1 0,0 0-1,-14 19 1,7-7-319,1 0 0,1 1 0,1 1 0,1 0 1,1 1-1,1 0 0,-11 37 0,9-4-15,2-1 0,3 2 0,2-1 0,4 94 0,1-107 241,4 12 95,1 0-1,3-1 1,23 80 0,-20-100 91,21 46 0,-17-45 595,16 53 1,-29-78-462,1 1 1,-2-1 0,1 0 0,-1 1 0,-1-1-1,0 1 1,0-1 0,-1 1 0,-4 19 0,1-20-134,0 0 1,0 0 0,-1 0 0,0-1 0,-1 1 0,0-1-1,-1-1 1,0 1 0,0-1 0,0 0 0,-1-1 0,0 0-1,-1 0 1,0-1 0,0 0 0,0 0 0,-1-1 0,1 0-1,-18 5 1,0-1-335,0-1 0,0-1 0,-1-1 0,1-1 0,-1-2 0,-40 0 0,54-3 72,0 0-1,1-1 1,-1 0 0,1-2 0,-1 1 0,1-2 0,0 1-1,0-2 1,-15-7 0,1-3-513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4:53.118"/>
    </inkml:context>
    <inkml:brush xml:id="br0">
      <inkml:brushProperty name="width" value="0.05" units="cm"/>
      <inkml:brushProperty name="height" value="0.05" units="cm"/>
    </inkml:brush>
  </inkml:definitions>
  <inkml:trace contextRef="#ctx0" brushRef="#br0">19 10 5573,'1'0'27,"-1"-1"1,1 0 0,-1 0 0,1 1-1,0-1 1,-1 1 0,1-1 0,0 0 0,-1 1-1,1-1 1,0 1 0,0 0 0,-1-1-1,1 1 1,0-1 0,0 1 0,0 0-1,0 0 1,0 0 0,-1-1 0,1 1 0,0 0-1,0 0 1,0 0 0,0 0 0,0 1-1,0-1 1,1 0 0,-1 2-12,-1 1 0,1-1 0,-1 0-1,0 0 1,0 0 0,0 1 0,0-1 0,0 0 0,0 0 0,-1 1-1,1-1 1,-1 0 0,0 2 0,-13 53-30,4 0 1,2 1-1,-1 59 1,9-114 9,0 0 0,0 0-1,0 0 1,1 1 0,0-1 0,-1 0 0,1 0-1,0 0 1,0 0 0,1-1 0,-1 1 0,1 0-1,-1 0 1,1-1 0,0 1 0,0-1 0,0 0-1,0 1 1,0-1 0,1 0 0,-1 0 0,1 0-1,-1-1 1,1 1 0,0 0 0,0-1 0,4 2 0,-2-2 4,0 1 1,0-1 0,0 0 0,0-1-1,0 1 1,0-1 0,0 0 0,0 0 0,1 0-1,-1-1 1,0 0 0,0 0 0,0 0 0,0-1-1,-1 1 1,6-4 0,17-9 265,-1-2 0,-1 0 0,0-2 1,-1-1-1,-1-1 0,-1-1 0,-1 0 0,-1-2 0,32-46 1,32-58 997,-82 132-1270,-1 0 0,0 0 1,0 1-1,-1-1 0,1 0 0,-1 1 1,0-1-1,-2 7 0,-22 64-333,18-62-125,1 1 0,0-1 0,1 1-1,1 0 1,0 0 0,-1 22 0,5-33 282,0-1 0,0 0-1,0 0 1,0 0 0,1 0 0,-1 0-1,1 0 1,0 0 0,0 0 0,0-1 0,0 1-1,0-1 1,0 1 0,1-1 0,-1 0-1,1 0 1,-1 0 0,1 0 0,0-1 0,0 1-1,0-1 1,6 3 0,12 5-875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1:34.154"/>
    </inkml:context>
    <inkml:brush xml:id="br0">
      <inkml:brushProperty name="width" value="0.05" units="cm"/>
      <inkml:brushProperty name="height" value="0.05" units="cm"/>
    </inkml:brush>
  </inkml:definitions>
  <inkml:trace contextRef="#ctx0" brushRef="#br0">476 941 2420,'-12'17'8,"6"-9"-8,6-17 14,11-43-48,-6 32 29,0-2 0,-2 1 0,1-31 0,-3 32 68,0-1 0,-2 1 0,0 0 0,-2 0 0,0 0 0,-1 0 0,-1 1 0,-1 0 0,-1 0 0,-13-28 0,2 18 291,-2 0-1,-33-36 1,37 49-254,1-1 0,1-1 1,1 0-1,1-1 0,0 0 1,2-1-1,0 0 0,-8-25 0,15 32-84,1 0-1,0 0 1,1 0-1,1 0 1,0 0-1,1-1 1,0 1-1,1 0 1,5-18-1,4 4 117,-8 24 25,-1-1 1,-1 0 0,1 0-1,-1-1 1,1 1-1,-1 0 1,0 0-1,-1-1 1,1-5 0,-4 9-4,-1-1 0,1 1 0,-1 1 0,0-1 1,1 0-1,-1 1 0,0 0 0,1 0 0,-1 0 0,-7 1 1,6-1 136,5 0-54,0 14-57,-1 14-84,0-1 1,-2 0-1,0 0 0,-14 45 1,-16 50-66,6 0 1,-20 198 0,47-318-39,-25 225-593,18-191-1201,-1 0 1,-14 38-1,13-50 134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4:53.585"/>
    </inkml:context>
    <inkml:brush xml:id="br0">
      <inkml:brushProperty name="width" value="0.05" units="cm"/>
      <inkml:brushProperty name="height" value="0.05" units="cm"/>
    </inkml:brush>
  </inkml:definitions>
  <inkml:trace contextRef="#ctx0" brushRef="#br0">39 195 5168,'1'-32'115,"0"23"78,0 0 1,0 0 0,-1 0 0,-1 0-1,0 0 1,0 0 0,0 1 0,-1-1-1,-6-16 1,0 6 348,7 15-508,0 0 0,-1-1 0,1 1-1,-1 0 1,0 0 0,0 1 0,-5-8 0,6 11-41,1 32 0,-1 29-104,2 66-819,0-113 732,0 0-1,1-1 1,1 1-1,1-1 1,0 0-1,10 24 1,-13-36 202,-1-1 1,0 1 0,1-1 0,-1 0 0,1 1-1,-1-1 1,1 1 0,-1-1 0,1 0 0,-1 0-1,1 1 1,0-1 0,-1 0 0,1 0 0,-1 0 0,1 0-1,-1 1 1,1-1 0,0 0 0,-1 0 0,1 0-1,0 0 1,-1 0 0,1-1 0,-1 1 0,1 0 0,-1 0-1,1 0 1,0 0 0,-1-1 0,1 1 0,-1 0-1,1-1 1,-1 1 0,1 0 0,-1-1 0,1 1 0,-1 0-1,1-1 1,-1 1 0,1-2 0,26-24 372,-18 18-200,40-33 428,-31 28-278,-2 0 1,1-2-1,-2 1 0,0-2 1,24-33-1,-38 48-346,-1 1-20,-3 3 1,0 0 38,0 0-1,0 0 1,1 0 0,-1 1-1,1-1 1,0 1 0,0 0-1,-2 6 1,1-4-18,-10 21-32,3-10-102,1 1 1,1 0-1,1 0 0,-5 21 1,12-39 152,-1 0 1,1 1 0,0-1 0,0 0-1,0 1 1,0-1 0,0 0-1,0 1 1,0-1 0,0 1 0,0-1-1,0 0 1,0 1 0,0-1-1,0 1 1,0-1 0,0 0 0,0 1-1,0-1 1,0 0 0,0 1 0,0-1-1,1 0 1,-1 1 0,0-1-1,0 0 1,1 1 0,-1-1 0,0 0-1,0 1 1,1-1 0,-1 0-1,0 0 1,1 1 0,-1-1 0,0 0-1,1 0 1,-1 0 0,0 0-1,1 1 1,-1-1 0,0 0 0,1 0-1,-1 0 1,1 0 0,-1 0-1,0 0 1,1 0 0,-1 0 0,0 0-1,1 0 1,-1 0 0,1 0-1,-1 0 1,0 0 0,1-1 0,-1 1-1,0 0 1,1 0 0,-1 0-1,0 0 1,1-1 0,-1 1 0,0 0-1,1 0 1,-1-1 0,1 1 0,27-19 120,-24 16-66,44-29 61,2 2 0,1 3 0,1 1 0,1 3 0,68-20 0,-120 42-168,1 1 0,-1 0 0,1-1 0,-1 1 0,1 0-1,0 0 1,-1 0 0,1 0 0,-1 0 0,1 0 0,-1 0 0,1 1 0,-1-1-1,1 0 1,-1 1 0,1 0 0,-1-1 0,1 1 0,-1 0 0,0-1 0,3 3 0,16 27-2487,-3-1 496,-5-12 736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4:53.926"/>
    </inkml:context>
    <inkml:brush xml:id="br0">
      <inkml:brushProperty name="width" value="0.05" units="cm"/>
      <inkml:brushProperty name="height" value="0.05" units="cm"/>
    </inkml:brush>
  </inkml:definitions>
  <inkml:trace contextRef="#ctx0" brushRef="#br0">1 117 6493,'0'-71'2763,"35"64"-3194,146-12-3585,-42 8 1554,-76 2 1519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4:54.352"/>
    </inkml:context>
    <inkml:brush xml:id="br0">
      <inkml:brushProperty name="width" value="0.05" units="cm"/>
      <inkml:brushProperty name="height" value="0.05" units="cm"/>
    </inkml:brush>
  </inkml:definitions>
  <inkml:trace contextRef="#ctx0" brushRef="#br0">300 36 3236,'-24'-13'189,"19"9"-23,-1 1 0,0 0 0,0 0-1,0 0 1,-1 1 0,-9-3 0,16 41-158,-2-25-3,-1-1 0,1 1 0,-1-1 1,-1 0-1,0 0 0,-1 0 0,0-1 1,-9 14-1,-5 12 14,-127 292-2083,129-287 1076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4:54.725"/>
    </inkml:context>
    <inkml:brush xml:id="br0">
      <inkml:brushProperty name="width" value="0.05" units="cm"/>
      <inkml:brushProperty name="height" value="0.05" units="cm"/>
    </inkml:brush>
  </inkml:definitions>
  <inkml:trace contextRef="#ctx0" brushRef="#br0">7 1282 4248,'-3'-3'90,"-1"-1"299,4 7-14,2 13-378,-3 9 0,2 0-1,1-1 1,0 1-1,2 0 1,10 35-1,-12-54 6,0-1 0,0 1-1,0-1 1,1 1 0,0-1-1,0 0 1,0 0 0,0 0-1,1-1 1,0 1 0,0-1-1,0 0 1,1 0 0,-1 0-1,1-1 1,0 0-1,0 0 1,0 0 0,0 0-1,1-1 1,-1 1 0,1-2-1,-1 1 1,1 0 0,0-1-1,0 0 1,0-1 0,10 1-1,-4-2 54,0-1 0,-1 0 0,0 0 0,1-1 0,-1-1 0,0 1 0,-1-2 0,1 0 0,-1 0 0,0-1 0,0 0 0,0-1 0,-1 0 0,9-8 0,16-18 341,0-1 1,30-40-1,-48 55-303,-2 1 59,12-11 171,-1-1 1,-2-2-1,-1-1 1,30-57-1,-50 82-296,1-1 1,-1 0-1,-1 0 0,0 0 0,0 1 0,-1-1 1,0 0-1,-1-11 0,0-6-103,1 25 43,0 41 57,0-34-19,-1 0 0,0 0 0,0-1 1,-1 1-1,1-1 0,-6 10 0,-5 26-37,6-5-277,2-15-119,0 1-1,2-1 0,1 32 0,1-47 200,0 0-1,1-1 1,0 1 0,0-1-1,1 1 1,-1-1 0,1 0-1,0 0 1,1 1 0,-1-1-1,1-1 1,0 1 0,0 0-1,1-1 1,-1 1 0,1-1 0,0 0-1,6 4 1,10 6-972</inkml:trace>
  <inkml:trace contextRef="#ctx0" brushRef="#br0" timeOffset="1">1160 188 4888,'-26'-36'108,"2"5"292,6 6 81,5 6 191,-3 0-68,3 2-224,5 4-128,3 3-176,-3 1-60,3 3-40,-6 3-8,6 3-192,5 10-2505,0 4 985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4:50.437"/>
    </inkml:context>
    <inkml:brush xml:id="br0">
      <inkml:brushProperty name="width" value="0.05" units="cm"/>
      <inkml:brushProperty name="height" value="0.05" units="cm"/>
    </inkml:brush>
  </inkml:definitions>
  <inkml:trace contextRef="#ctx0" brushRef="#br0">483 131 5044,'2'-3'42,"-1"1"-1,1-1 0,-1 0 0,0 0 0,0 0 1,0 0-1,0 0 0,0 0 0,-1 0 0,1 0 1,-1 0-1,0 0 0,0 0 0,0-1 0,0 1 0,0 0 1,-1 0-1,1 0 0,-1 0 0,-2-4 0,1 4 0,0-1 0,0 1 0,-1 0 0,1 1 0,-1-1 0,0 0 0,1 1 0,-1-1 0,-1 1 0,1 0 0,0 0 0,0 0 0,-1 1 0,-4-3 0,-10-2-12,0 2 0,0-1 0,0 2 0,-1 0 0,-26 1 1,21 1-36,0 1 0,0 1 0,1 2 0,-31 6 0,44-7 5,0 1-1,0 0 0,0 0 1,1 1-1,-1 1 1,1 0-1,0 0 0,0 1 1,1 0-1,0 0 1,0 1-1,-10 10 1,15-14-15,0 1 1,0-1 0,1 0-1,-1 1 1,1-1 0,0 1-1,0-1 1,0 1 0,1 0-1,-1 0 1,1 0 0,0 0-1,0 0 1,0 0 0,1 0 0,0 1-1,-1-1 1,1 0 0,1 0-1,-1 0 1,1 1 0,-1-1-1,1 0 1,0 0 0,1 0-1,-1 0 1,1 0 0,-1-1-1,1 1 1,0 0 0,1-1-1,-1 1 1,1-1 0,-1 0 0,1 0-1,0 0 1,0 0 0,4 3-1,14 10-133,0 0-1,1-1 1,1-2-1,44 21 1,-43-23 119,-1 0 73,33 19-129,-53-29 113,-1 1 0,0 0 0,0-1-1,0 1 1,0 0 0,-1 0 0,1 0 0,0 1 0,-1-1 0,0 0 0,1 0 0,-1 1 0,0-1 0,0 1 0,0-1 0,-1 1 0,1 0 0,0-1 0,-1 1 0,0 2 0,3 129-696,-2-128 553,0 0 1,0 0-1,1-1 0,0 1 1,0 0-1,0-1 1,1 1-1,0-1 0,0 0 1,7 9-1,42 50-516,-50-61 622,27 28-118,-11-12 49,32 43 1,-49-61 99,0 1 0,0 0 1,0 0-1,0 0 0,-1 0 1,1 0-1,0 0 0,-1 0 0,1 0 1,-1 0-1,0 0 0,0 0 0,0 0 1,0 0-1,0 0 0,0 0 0,0 0 1,-1 1-1,1-1 0,-1 0 1,0 0-1,1-1 0,-1 1 0,0 0 1,0 0-1,0 0 0,-1 0 0,1-1 1,0 1-1,0-1 0,-1 1 0,1-1 1,-1 1-1,0-1 0,-2 2 0,-9 6 202,0 0-1,-1-1 0,-28 12 1,8-3-123,23-10-97,0 0 0,0 0 1,1 1-1,0 1 1,1-1-1,-13 15 0,18-17-7,0 0 1,0-1-1,1 2 0,0-1 0,0 0 0,0 0 1,1 1-1,0 0 0,0-1 0,0 1 0,1 0 0,0 0 1,1 12-1,1-14-97,0 0 0,1 0 1,0 0-1,0 0 1,1 0-1,-1 0 0,1 0 1,0-1-1,0 0 0,1 1 1,-1-1-1,1 0 0,0-1 1,0 1-1,0-1 1,0 1-1,8 3 0,19 13-873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4:50.872"/>
    </inkml:context>
    <inkml:brush xml:id="br0">
      <inkml:brushProperty name="width" value="0.05" units="cm"/>
      <inkml:brushProperty name="height" value="0.05" units="cm"/>
    </inkml:brush>
  </inkml:definitions>
  <inkml:trace contextRef="#ctx0" brushRef="#br0">699 391 5260,'-1'-27'192,"0"-1"0,-2 0 0,-1 0 0,-1 1 0,-1 0 0,-2 0 0,-13-31 0,16 47-117,0 0 0,-1 1-1,0 0 1,-1 0 0,0 1 0,0 0 0,-1 0-1,-14-12 1,15 16-88,1 0 0,-1 1 0,1 0 0,-1 0 0,-1 1 0,1 0 0,0 0 0,-1 1 0,1-1 0,-1 2 0,0-1 0,0 1 0,1 0 0,-9 1 0,3 1-37,-1 0 0,1 0-1,0 2 1,0-1 0,0 2 0,1 0 0,-1 0 0,1 1-1,0 1 1,0 0 0,1 0 0,0 1 0,0 1 0,0 0-1,-16 16 1,-2 2-460,2 0-1,0 2 0,2 1 0,-32 47 1,45-58 232,2 0 1,0 0 0,1 1-1,0 0 1,2 1 0,0 0-1,2 0 1,0 0-1,-4 39 1,8-13-131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4:51.219"/>
    </inkml:context>
    <inkml:brush xml:id="br0">
      <inkml:brushProperty name="width" value="0.05" units="cm"/>
      <inkml:brushProperty name="height" value="0.05" units="cm"/>
    </inkml:brush>
  </inkml:definitions>
  <inkml:trace contextRef="#ctx0" brushRef="#br0">783 0 3000,'3'5'25,"0"-1"1,0 0-1,-1 1 0,1 0 0,-1-1 0,0 1 0,-1 0 0,1 0 1,-1 0-1,1 7 0,-2-10-18,-1 0 1,1 0-1,-1-1 1,1 1-1,-1 0 1,0-1 0,0 1-1,0 0 1,0-1-1,0 1 1,0-1-1,0 1 1,0-1-1,-1 0 1,1 1-1,-1-1 1,1 0-1,-1 0 1,1 0-1,-1 0 1,0 0-1,1-1 1,-1 1-1,0 0 1,1-1 0,-1 1-1,0-1 1,0 1-1,0-1 1,0 0-1,-3 0 1,-70 10-89,-1-4 0,-134-4 1,101-4-117,60 1-132,0-1 0,1-3 0,-57-13 0,64 7-286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4:51.592"/>
    </inkml:context>
    <inkml:brush xml:id="br0">
      <inkml:brushProperty name="width" value="0.05" units="cm"/>
      <inkml:brushProperty name="height" value="0.05" units="cm"/>
    </inkml:brush>
  </inkml:definitions>
  <inkml:trace contextRef="#ctx0" brushRef="#br0">0 31 3588,'14'-5'25,"-2"0"65,0 1 0,0 0 0,1 0 1,-1 1-1,1 1 0,14-2 0,-25 5-75,0-1 0,0 1-1,-1-1 1,1 1 0,0 0-1,-1 0 1,1 0 0,-1 0-1,1 0 1,-1 0 0,0 0-1,1 0 1,-1 1 0,0-1-1,0 0 1,0 1 0,0-1-1,0 1 1,0-1 0,0 1-1,0 0 1,-1-1 0,1 1-1,0 2 1,14 50 33,-14-46-33,8 87 98,-9-76-220,1 0 0,1 0 0,1 0 0,0-1 0,10 31 1,-10-44 85,-1 0 0,0-1 0,1 1 0,0 0 0,0-1 0,0 0 0,1 0 0,0 0 0,-1 0-1,1 0 1,0-1 0,1 0 0,-1 1 0,1-2 0,-1 1 0,1 0 0,0-1 0,0 0 0,0 0 0,0-1 0,0 1 0,1-1 0,-1 0 0,9 0 0,4 0 125,0-1-1,0-1 1,0 0 0,0-2-1,0 0 1,0 0-1,-1-2 1,0 0-1,0-1 1,0-1-1,-1-1 1,0 0-1,0-1 1,-1 0 0,28-24-1,-24 17 287,-1-1 0,0 0-1,-2-2 1,0 0 0,-1 0-1,0-1 1,-2-1 0,-1-1-1,0 0 1,-2 0 0,9-27 0,-18 44-478,-2 7 42,-9 22 6,-11 40-370,14-27-54,3-15-77,1 0 0,-2 35 0,5-49 219,1-1 1,-1 0-1,2 0 1,-1 0-1,1 1 0,0-1 1,0 0-1,0-1 1,1 1-1,1 0 1,7 11-1,1-1-906</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4:51.951"/>
    </inkml:context>
    <inkml:brush xml:id="br0">
      <inkml:brushProperty name="width" value="0.05" units="cm"/>
      <inkml:brushProperty name="height" value="0.05" units="cm"/>
    </inkml:brush>
  </inkml:definitions>
  <inkml:trace contextRef="#ctx0" brushRef="#br0">153 91 5729,'-21'-20'27,"10"7"102,-1 2 0,0-1 0,-1 2 0,-18-13 0,31 23-129,-1 0 0,1 0 0,0 0 1,0-1-1,-1 1 0,1 0 0,0 0 0,-1 0 1,1 0-1,0 0 0,-1 0 0,1 0 1,0 0-1,-1 0 0,1 0 0,0 0 1,-1 0-1,1 0 0,0 0 0,-1 0 0,1 0 1,0 0-1,-1 0 0,1 0 0,0 0 1,-1 0-1,1 1 0,0-1 0,-1 0 1,1 0-1,0 0 0,0 1 0,-1-1 0,1 0 1,0 1-1,-5 15 2,5 28-9,0-33 2,1 46 24,1-26-22,-2 0-1,-1-1 0,-2 1 0,-6 30 0,0-15 6,1 0 0,3 0 0,0 62 0,5-108-2,0 1 0,0 0 0,0-1 0,0 1 0,0 0-1,0-1 1,1 1 0,-1-1 0,0 1 0,0 0 0,0-1 0,1 1-1,-1-1 1,0 1 0,1-1 0,-1 1 0,0 0 0,1-1 0,-1 0 0,1 1-1,-1-1 1,0 1 0,1-1 0,-1 1 0,1-1 0,0 0 0,-1 1-1,1-1 1,-1 0 0,1 0 0,-1 0 0,1 1 0,0-1 0,-1 0-1,1 0 1,-1 0 0,1 0 0,0 0 0,-1 0 0,1 0 0,0 0-1,-1 0 1,1 0 0,0 0 0,-1-1 0,1 1 0,-1 0 0,1 0 0,-1 0-1,1-1 1,0 1 0,-1 0 0,1-1 0,31-21 13,193-283 105,-214 285-117,-9 16-10,-1 0 0,1 1 0,0-1-1,1 0 1,-1 1 0,1-1 0,-1 1 0,1 0 0,0 0-1,5-4 1,-8 8 2,1 0 0,0-1 0,-1 1 0,1-1 0,-1 1-1,1 0 1,0-1 0,-1 1 0,0 0 0,1 0 0,-1 0 0,1-1-1,-1 1 1,0 0 0,0 0 0,1 0 0,-1 0 0,0-1 0,0 1-1,0 0 1,0 0 0,0 0 0,0 0 0,0 0 0,0 0 0,-1 0 0,2 31-249,-1-23 123,1 5-35,-1 0 0,0 0 0,-1 0-1,-1 0 1,0 0 0,-1 0-1,0 0 1,-11 25 0,10-31-48,0 0 0,1 1 0,-1-1 1,2 1-1,-1 0 0,1 0 0,-2 16 1,5-24 207,0 0 0,-1 0 0,1-1 0,-1 1 0,1 0 0,0 0 0,-1-1 0,1 1 0,0-1 0,0 1 0,0-1 0,-1 1 0,1-1 0,0 1 0,0-1 0,0 0 0,0 1 0,0-1 0,0 0 0,0 0 0,0 0 0,0 0 0,0 0 0,0 0 0,0 0 0,0 0 0,1 0 0,33-3 130,-16-5 103,1 0 0,-1-2 0,0 0 0,-1-1 0,24-19 1,-17 13 57,-13 8-154,25-17 403,1 1 0,1 2 0,43-18 0,-80 41-526,-1-1-1,1 0 1,0 0 0,-1 1-1,1 0 1,-1-1-1,1 1 1,0 0 0,0-1-1,-1 1 1,1 0 0,0 0-1,-1 0 1,1 1-1,0-1 1,-1 0 0,1 1-1,0-1 1,-1 1-1,1-1 1,2 2 0,-2 1-15,1-1 0,-1 1 0,0-1 1,1 1-1,-1 0 0,-1 0 1,1 0-1,2 4 0,17 24-485,-14-24 120,0 0 0,1-1-1,-1 0 1,2 0 0,-1-1 0,14 7 0,6 0-725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4:59.513"/>
    </inkml:context>
    <inkml:brush xml:id="br0">
      <inkml:brushProperty name="width" value="0.05" units="cm"/>
      <inkml:brushProperty name="height" value="0.05" units="cm"/>
    </inkml:brush>
  </inkml:definitions>
  <inkml:trace contextRef="#ctx0" brushRef="#br0">27 35 1960,'0'-1'5,"0"0"-1,0 0 0,0 0 1,0 0-1,0 0 0,-1 1 1,1-1-1,0 0 0,0 0 1,0 0-1,-1 0 0,1 0 1,-1 1-1,1-1 0,0 0 1,-1 0-1,1 1 0,-1-1 1,0 0-1,1 0 0,-1 1 1,0-1-1,1 1 0,-1-1 1,0 1-1,0-1 0,1 1 1,-1-1-1,0 1 0,0 0 1,0-1-1,-1 1 0,-7-5-6,8 5-8,1-4-1358,0 2 1121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1:36.001"/>
    </inkml:context>
    <inkml:brush xml:id="br0">
      <inkml:brushProperty name="width" value="0.05" units="cm"/>
      <inkml:brushProperty name="height" value="0.05" units="cm"/>
    </inkml:brush>
  </inkml:definitions>
  <inkml:trace contextRef="#ctx0" brushRef="#br0">652 94 4672,'1'0'20,"0"0"-1,0-1 0,0 1 0,0-1 0,0 1 0,-1-1 0,1 1 1,0-1-1,0 0 0,0 1 0,0-1 0,-1 0 0,1 0 1,0 0-1,0 1 0,-1-1 0,1 0 0,-1 0 0,1 0 0,-1 0 1,1-2-1,13-33 493,4-4 684,-16 44-1052,0 0 0,-1 0 0,1 0-1,-1 0 1,0 0 0,0 1 0,-1-1 0,1 7 0,-1 7-2,1 6-41,-2 0 0,0-1 0,-2 1 1,-6 30-1,-105 404 49,-8 28-271,122-485 120,-12 43-582,-2-1-1,-28 62 1,37-95 413,0 0-1,0-1 0,-1 0 1,0 0-1,0 0 1,-1 0-1,0-1 0,-1 0 1,0-1-1,0 0 1,-1 0-1,1-1 0,-2 0 1,1 0-1,0-1 1,-15 6-1,20-10 101,1 0 0,-1 0 0,0 0 0,1 0 0,-1-1 0,0 0 0,0 0 0,0 0 0,1 0 0,-1 0 0,0-1 0,0 1 0,1-1 0,-1 0 0,1 0 0,-1-1 0,0 1 0,-3-3 0,2 1 29,1-1 1,-1 0-1,1 1 0,0-2 0,0 1 0,1 0 0,-1-1 0,1 1 0,0-1 0,0 0 0,-2-6 0,-3-11 46,0-1-1,1 0 0,1 0 0,-4-40 1,-56-386 1843,54 394-1490,7 36-227,1 0 0,0-1 0,0-24 0,4 43-79,16 3 140,140 42 80,-40-26-271,173 5 0,122-23 7,-182-2-2,-212 2 6,-13 1-7,0-1 1,-1 0-1,1 1 1,0-2-1,0 1 1,0 0-1,-1-1 1,1 1-1,0-1 1,-1 0-1,1-1 1,5-1-1,-10 3-1,1 0 1,0 0-1,0 0 0,-1 0 0,1 0 0,0 0 0,0 0 1,-1 0-1,1 0 0,0 0 0,0 0 0,-1 0 0,1 0 1,0 0-1,0 0 0,0 0 0,-1 0 0,1 0 1,0 0-1,0 0 0,-1 0 0,1 0 0,0-1 0,0 1 1,0 0-1,-1 0 0,1 0 0,0 0 0,0-1 0,0 1 1,-1 0-1,1 0 0,0 0 0,0-1 0,0 1 0,0 0 1,0 0-1,0 0 0,0-1 0,0 1 0,0 0 1,-1 0-1,1-1 0,0 1 0,0 0 0,0 0 0,0-1 1,0 1-1,0 0 0,1 0 0,-1-1 0,0 1 0,0 0 1,0 0-1,0-1 0,0 1 0,0 0 0,0 0 1,0 0-1,1-1 0,-1 1 0,0 0 0,0 0 0,0 0 1,0-1-1,1 1 0,-1 0 0,-23-1 128,21 1-108,-14 0-7,-1 0 0,1 2 0,-1 0 0,1 1 0,0 0 0,0 2 1,0 0-1,1 0 0,-1 2 0,1 0 0,1 0 0,-1 1 1,1 1-1,1 1 0,0 0 0,0 0 0,1 2 0,0-1 1,1 1-1,0 1 0,1 0 0,0 1 0,1 0 0,1 0 0,-12 28 1,14-27-12,0 0 0,1 0 0,0 1 0,2-1 0,-1 1 0,2 0 0,0 0 0,1 0 0,1 0 0,0 0 0,4 23 0,-2-31-8,-1 1 1,2-1 0,-1 0 0,1 0 0,0-1 0,1 1-1,0-1 1,0 1 0,1-1 0,-1 0 0,1-1 0,1 1-1,0-1 1,0 0 0,0 0 0,0-1 0,1 0 0,0 0-1,0-1 1,0 1 0,1-2 0,-1 1 0,13 3 0,-2-2 11,1 0 0,-1-2 0,1 0 0,0-1 0,0-1 0,0-1 0,0 0 0,0-2 0,36-7 0,-27 3 120,0-1 0,-1-2 0,0-1 0,-1-1 0,48-28 0,-63 32-88,1 0-1,-2-1 0,1-1 0,-1 0 1,-1 0-1,0-1 0,0 0 0,-1-1 1,0 0-1,0 0 0,-2-1 0,1 0 1,-1 0-1,4-14 0,-7 17-38,-1-1-1,1 0 0,-2 0 1,1 0-1,-2 0 1,1 0-1,-1-1 0,-1 1 1,0 0-1,0 0 1,-1 0-1,0 0 0,-1 1 1,0-1-1,0 0 1,-1 1-1,-1 0 0,1 0 1,-7-9-1,4 9-30,0-1 0,0 1 0,-1 0 0,0 1 0,0 0 0,-1 0 0,0 1 0,-1 0 0,1 0 0,-1 1 0,-1 1 0,1-1 0,-15-4 0,3 4-631,0 0 1,0 2-1,-1 0 1,1 2-1,-43 0 0,25 2-751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00.204"/>
    </inkml:context>
    <inkml:brush xml:id="br0">
      <inkml:brushProperty name="width" value="0.05" units="cm"/>
      <inkml:brushProperty name="height" value="0.05" units="cm"/>
    </inkml:brush>
  </inkml:definitions>
  <inkml:trace contextRef="#ctx0" brushRef="#br0">376 0 1708,'0'0'63,"-2"30"335,-4-19-295,-2 0 0,1-1 1,-2 0-1,1 0 0,-1 0 1,-13 10-1,-15 16 21,-3 8 98,15-18-137,0 2-1,1 1 1,2 0-1,1 2 1,-16 33-1,31-51-60,-12 23 24,-18 58 0,33-83-46,0 2-1,0-1 1,1 0 0,1 0 0,0 1-1,0-1 1,1 1 0,1-1 0,3 17-1,-2-22 0,0 1-1,0-1 1,1 0-1,0 0 1,0 0-1,1 0 1,0 0-1,0-1 1,1 1-1,-1-1 0,1 0 1,1-1-1,-1 1 1,1-1-1,0 0 1,0-1-1,1 1 1,12 6-1,9 2 3,1-1-1,0-2 0,49 11 1,-51-15-3,-1 2 1,0 0-1,40 20 0,-65-28-1,0 1-1,1 0 0,-1 0 0,0 0 1,0 0-1,0 0 0,0 0 0,0 0 0,0 1 1,0-1-1,0 0 0,0 0 0,0 1 1,-1-1-1,1 1 0,-1-1 0,1 1 0,-1-1 1,1 1-1,-1-1 0,0 1 0,0-1 1,0 1-1,0-1 0,0 1 0,0-1 1,0 1-1,0-1 0,-1 1 0,0 2 0,-2 6-75,-1-1 0,0 1 0,-10 16 0,-5 16-664,18-1-411,1-27 606</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10.692"/>
    </inkml:context>
    <inkml:brush xml:id="br0">
      <inkml:brushProperty name="width" value="0.05" units="cm"/>
      <inkml:brushProperty name="height" value="0.05" units="cm"/>
    </inkml:brush>
  </inkml:definitions>
  <inkml:trace contextRef="#ctx0" brushRef="#br0">17 379 3736,'0'0'16,"-1"-1"0,1 1 0,0 0 0,-1 0 0,1-1 0,-1 1 0,1 0 1,0 0-1,-1 0 0,1 0 0,-1 0 0,1 0 0,-1 0 0,1 0 0,0 0 0,-1 0 0,1 0 0,-1 0 0,1 0 0,-1 0 0,1 0 0,-1 0 0,1 0 0,0 0 0,-1 1 0,1-1 0,-1 0 0,1 0 0,0 0 0,-1 1 0,1-1 0,0 0 0,-1 1 0,1-1 0,0 0 0,0 1 0,-1-1 0,1 0 0,0 1 0,0-1 0,-1 1 0,1-1 0,0 0 0,0 1 0,0-1 0,0 1 0,0-1 0,0 1 0,0-1 0,0 0 0,0 1 0,0-1 1,0 1-1,0-1 0,0 1 0,0-1 0,0 0 0,0 1 0,0-1 0,0 1 0,1-1 0,-1 1 0,0-1 0,1 1 0,0 17 281,-1 0-152,-1-12 5,1 0-1,0 0 0,1 1 1,-1-1-1,1 0 0,3 12 1,-2-15-124,-1 0 0,1-1 0,-1 0 0,1 1 0,0-1 0,0 0 0,0 0 0,0 0 0,0 0 0,0 0 0,1 0 0,-1-1 0,1 1 0,-1-1 0,1 0 0,-1 0 0,1 0 0,4 2 0,11 1 38,0 0 0,0-1 0,0-1 0,0-1 1,1 0-1,-1-1 0,0-1 0,0-1 0,0-1 0,0 0 0,0-1 1,0-1-1,-1-1 0,0 0 0,31-17 0,-28 11 39,-1-1 0,-1-1 1,-1 0-1,0-1 0,25-29 0,65-95 99,-74 93-58,-22 31-139,42-64 206,-49 71-201,-1 1 0,1-1 0,-1 0 0,-1 0 0,0 0 0,0-1 0,-1 1 0,1 0 0,-1-11 0,-1 19-42,-5 3 32,1 1 1,0 0-1,0 0 1,0 1-1,1-1 1,0 1-1,-1 0 1,2 0-1,-5 8 1,-1 1-11,-21 27 14,12-18-182,2 0 0,-18 33-1,30-49 15,0 0-1,0 0 1,0 1-1,1 0 1,0-1-1,1 1 1,0 0-1,0 0 1,0 0-1,1 0 1,0 0-1,3 14 1,-1-14-193,1 0-1,1 0 1,0 0 0,0 0 0,10 13 0,-1-1-1518,-6-11 968</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11.067"/>
    </inkml:context>
    <inkml:brush xml:id="br0">
      <inkml:brushProperty name="width" value="0.05" units="cm"/>
      <inkml:brushProperty name="height" value="0.05" units="cm"/>
    </inkml:brush>
  </inkml:definitions>
  <inkml:trace contextRef="#ctx0" brushRef="#br0">90 281 3116,'11'-280'2205,"-11"279"-2321,-16 3-377,9 3 235,0 1 0,1-1 0,-1 1 0,1 0 0,1 1 0,-1-1 0,1 1 0,0 0 1,1 0-1,0 1 0,-5 11 0,-4 7-471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11.449"/>
    </inkml:context>
    <inkml:brush xml:id="br0">
      <inkml:brushProperty name="width" value="0.05" units="cm"/>
      <inkml:brushProperty name="height" value="0.05" units="cm"/>
    </inkml:brush>
  </inkml:definitions>
  <inkml:trace contextRef="#ctx0" brushRef="#br0">15 393 2852,'-14'13'210,"14"-6"297,30-2-217,437-4-1399,-397-6 423,2-1-70</inkml:trace>
  <inkml:trace contextRef="#ctx0" brushRef="#br0" timeOffset="1">593 0 2680,'-1'1'50,"0"-1"0,0 0-1,0 1 1,0 0 0,0-1-1,0 1 1,0-1 0,0 1-1,0 0 1,1 0 0,-1-1-1,0 1 1,1 0 0,-1 0 0,0 0-1,1 0 1,-1 0 0,1 0-1,-1 0 1,0 2 0,-11 29 675,6-18-491,-240 497-1820,235-489 469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11.827"/>
    </inkml:context>
    <inkml:brush xml:id="br0">
      <inkml:brushProperty name="width" value="0.05" units="cm"/>
      <inkml:brushProperty name="height" value="0.05" units="cm"/>
    </inkml:brush>
  </inkml:definitions>
  <inkml:trace contextRef="#ctx0" brushRef="#br0">1 15 4736,'0'-1'20,"1"0"0,-1 0 0,1 1 0,0-1-1,-1 0 1,1 0 0,0 0 0,0 0 0,0 1-1,0-1 1,-1 0 0,1 1 0,0-1-1,0 0 1,0 1 0,0 0 0,1-1 0,-1 1-1,0-1 1,0 1 0,0 0 0,0 0 0,0 0-1,0 0 1,1 0 0,-1 0 0,0 0-1,2 0 1,48 1 30,-36-1-19,194 16-989,-45-1-1441,-115-12 1750,-2-3 80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12.153"/>
    </inkml:context>
    <inkml:brush xml:id="br0">
      <inkml:brushProperty name="width" value="0.05" units="cm"/>
      <inkml:brushProperty name="height" value="0.05" units="cm"/>
    </inkml:brush>
  </inkml:definitions>
  <inkml:trace contextRef="#ctx0" brushRef="#br0">379 1 3824,'-1'0'43,"0"0"0,0 0 0,0 0-1,0 0 1,0 0 0,0 0 0,-1 0-1,1 0 1,0 0 0,0 0 0,0 1-1,0-1 1,0 0 0,0 1 0,0-1 0,0 1-1,0-1 1,0 1 0,0-1 0,0 1-1,1 0 1,-1 0 0,0-1 0,0 1-1,0 0 1,1 0 0,-1 0 0,1 0-1,-1 0 1,0 0 0,1 0 0,-1 1 0,-22 42 730,18-33-643,-199 435 265,178-391-2057,-43 66 0,48-88 376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12.824"/>
    </inkml:context>
    <inkml:brush xml:id="br0">
      <inkml:brushProperty name="width" value="0.05" units="cm"/>
      <inkml:brushProperty name="height" value="0.05" units="cm"/>
    </inkml:brush>
  </inkml:definitions>
  <inkml:trace contextRef="#ctx0" brushRef="#br0">68 27 5921,'1'-1'203,"-1"-1"1,0 1-1,0-1 1,0 1-1,0-1 1,0 0-1,0 1 1,0-1-1,-1 1 1,1-1-1,-1 1 1,1 0-1,-1-1 1,1 1-1,-2-3 1,-9 16 349,-9 42-1347,-8 102-5702,23-126 5332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13.168"/>
    </inkml:context>
    <inkml:brush xml:id="br0">
      <inkml:brushProperty name="width" value="0.05" units="cm"/>
      <inkml:brushProperty name="height" value="0.05" units="cm"/>
    </inkml:brush>
  </inkml:definitions>
  <inkml:trace contextRef="#ctx0" brushRef="#br0">355 1 5168,'-11'16'124,"-2"0"169,3 2 119,-4-2 128,1-4-104,-2 2-136,-4 0-108,6 3-152,-8-3-8,0 0-24,-5 3-56,-3 4-244,0 1-440,-5 0-493,-6 3-491,-7 1 136</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13.961"/>
    </inkml:context>
    <inkml:brush xml:id="br0">
      <inkml:brushProperty name="width" value="0.05" units="cm"/>
      <inkml:brushProperty name="height" value="0.05" units="cm"/>
    </inkml:brush>
  </inkml:definitions>
  <inkml:trace contextRef="#ctx0" brushRef="#br0">71 70 5669,'2'-4'45,"1"1"1,-1 0 0,0-1 0,1 1 0,0 0-1,-1 0 1,1 1 0,0-1 0,1 0 0,-1 1 0,0 0-1,1 0 1,-1 0 0,1 0 0,4-1 0,4-2 126,1 0 1,-1 1 0,21-5 0,-24 8-169,1 0 0,-1 1 0,1 0 0,0 0 1,-1 1-1,1 0 0,-1 1 0,0 0 0,1 1 0,-1 0 1,0 0-1,15 8 0,-19-8 0,-1-1-1,1 1 1,0 0-1,-1 1 1,1-1-1,-1 1 1,0 0-1,0 0 1,-1 0-1,1 0 1,-1 1-1,0-1 1,0 1-1,-1 0 1,1 0-1,-1 0 1,0 0-1,0 1 1,-1-1-1,1 1 1,-1-1-1,0 1 1,-1 7-1,0-8 10,-1 0 0,-1 0-1,1 0 1,-1 0 0,0 0-1,0 0 1,0-1 0,-1 1-1,1 0 1,-1-1 0,0 0-1,0 0 1,-1 0-1,0 0 1,1 0 0,-9 5-1,-10 8 66,-43 26-1,60-40-65,-155 80-23,155-80 12,3-3-24,0 1-1,0 0 0,0 0 1,1-1-1,-1 1 0,0 0 0,1 0 1,-1 1-1,1-1 0,-1 0 1,1 0-1,0 1 0,-1-1 0,1 1 1,0-1-1,0 1 0,-2 3 1,4-4 8,-1 0 1,1 0 0,-1 0 0,1 0 0,-1 0 0,1 0-1,0 0 1,-1 0 0,1 0 0,0-1 0,0 1-1,0 0 1,0 0 0,0-1 0,-1 1 0,1-1 0,0 1-1,1 0 1,-1-1 0,0 0 0,0 1 0,0-1 0,0 0-1,0 0 1,0 1 0,0-1 0,1 0 0,-1 0-1,1 0 1,100 13-299,-56-9 244,-40-3 48,-1 1 1,1-1-1,0 1 1,-1 0-1,1 0 1,-1 0-1,1 1 1,-1 0-1,0 0 1,0 0-1,0 1 1,-1 0-1,1 0 1,-1 0-1,0 0 1,0 1-1,0-1 1,3 7-1,7 11-142,-2 1 0,-1 0-1,10 28 1,18 35-75,-26-65 293,-5-9 63,0 0 0,0 1 0,-1 0 1,-1 0-1,0 1 0,-1-1 0,-1 1 1,0 1-1,3 19 0,-11-32-91,1 0 1,-1-1-1,1 1 0,-1 0 0,1-1 1,-1 0-1,0 0 0,0 0 0,0-1 1,0 1-1,-7-1 0,6 1-4,-360 34-2822,275-29 1279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17.193"/>
    </inkml:context>
    <inkml:brush xml:id="br0">
      <inkml:brushProperty name="width" value="0.05" units="cm"/>
      <inkml:brushProperty name="height" value="0.05" units="cm"/>
    </inkml:brush>
  </inkml:definitions>
  <inkml:trace contextRef="#ctx0" brushRef="#br0">1044 179 3948,'2'-4'127,"1"0"-1,-1 0 0,0 0 0,-1-1 0,1 1 1,0 0-1,-1-1 0,1-4 0,-1 6 451,-3-33 1359,-2 31-1890,-1-1 0,1 2-1,-1-1 1,-1 1 0,1-1 0,0 1-1,-1 1 1,-10-6 0,-53-22-78,53 26 35,-1 1 0,0 0 1,1 1-1,-1 1 0,0 0 1,-1 1-1,1 1 0,0 1 1,0 0-1,-30 7 0,13 0-145,0 2 0,1 0 0,1 3 0,-42 21 0,64-29-25,0 0 0,1 1-1,-1 1 1,2-1 0,-1 1-1,1 1 1,0 0 0,-11 13-1,14-14 65,1-1-1,0 1 0,1 0 1,0 0-1,0 0 0,0 0 1,1 0-1,0 1 0,0-1 1,1 1-1,0 0 0,0 14 1,0-12 27,1 1-1,0-1 1,1 1 0,0-1 0,1 0 0,0 1 0,0-1 0,1 0 0,0 0-1,1-1 1,0 1 0,1-1 0,0 1 0,0-1 0,1-1 0,0 1-1,1-1 1,0 0 0,0-1 0,11 10 0,14 7-36,1-2 1,1-2-1,1-1 0,37 15 1,-32-16 290,-2 1 0,0 2 0,36 28 0,-69-46-115,0 1 0,0 0 1,-1 1-1,1-1 0,-1 1 1,0 0-1,-1 0 0,1 0 0,-1 1 1,4 7-1,-6-11-44,-1 0 0,1 1 0,-1-1 0,0 0 0,1 0 0,-1 0 0,0 0 0,0 0-1,0 0 1,-1 0 0,1 0 0,0 0 0,-1 0 0,1 1 0,-1-1 0,0-1 0,0 1 0,0 0 0,0 0 0,0 0 0,0 0 0,0-1 0,-1 1 0,1 0 0,0-1 0,-1 1 0,1-1 0,-1 0 0,0 1 0,0-1 0,1 0-1,-1 0 1,-4 1 0,-14 8-1,0-1-1,-1 0 0,0-2 1,0-1-1,-26 5 0,-115 11-3,109-16-18,-407 23-1799,424-30 1030,8-5-46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1:36.831"/>
    </inkml:context>
    <inkml:brush xml:id="br0">
      <inkml:brushProperty name="width" value="0.05" units="cm"/>
      <inkml:brushProperty name="height" value="0.05" units="cm"/>
    </inkml:brush>
  </inkml:definitions>
  <inkml:trace contextRef="#ctx0" brushRef="#br0">413 21 4004,'9'-20'3004,"-10"41"-2216,-1-12-730,0 0-1,-1-1 1,0 1-1,0-1 1,-1 0 0,0 0-1,0 0 1,-1-1-1,-8 11 1,-3 9 17,-149 262 77,122-203-248,-47 133 0,75-178-1030,1 0 0,3 1-1,-12 85 1,22-92-352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17.582"/>
    </inkml:context>
    <inkml:brush xml:id="br0">
      <inkml:brushProperty name="width" value="0.05" units="cm"/>
      <inkml:brushProperty name="height" value="0.05" units="cm"/>
    </inkml:brush>
  </inkml:definitions>
  <inkml:trace contextRef="#ctx0" brushRef="#br0">208 114 4796,'1'-1'13,"-1"0"0,0 0-1,0 0 1,0-1 0,0 1 0,0 0-1,-1 0 1,1 0 0,0 0-1,0 0 1,-1 0 0,1 0-1,-1 0 1,1 0 0,-1 0-1,1 0 1,-1 0 0,1 0-1,-1 0 1,0 0 0,0 0-1,1 1 1,-1-1 0,0 0 0,0 1-1,0-1 1,0 0 0,0 1-1,0-1 1,-1 0 0,0 1-12,0 0 0,0 0 0,0 0 0,0 0 1,0 0-1,0 1 0,0-1 0,0 1 0,0-1 1,0 1-1,0 0 0,0-1 0,0 1 0,0 0 1,1 0-1,-1 0 0,-2 2 0,-13 10-4,-1 1 0,2 1 1,0 0-1,-20 25 0,30-33 5,1 0 0,-1 1 1,1 0-1,1 0 0,0 0 0,0 1 1,0-1-1,1 1 0,1 0 0,-1 0 1,1 0-1,1 0 0,-1 10 0,2-17-14,1 0 0,-1 0 0,1 0 0,-1 0 0,1 0 0,0-1 0,0 1 0,0 0 0,0-1 0,0 1-1,0 0 1,1-1 0,-1 0 0,0 1 0,1-1 0,-1 0 0,1 1 0,0-1 0,-1 0 0,1 0 0,0 0-1,-1-1 1,1 1 0,0 0 0,0-1 0,0 1 0,0-1 0,0 0 0,0 1 0,0-1 0,2 0 0,13 2-50,0-1 1,27-1-1,-28 0 93,-1-1 65,1 0-1,0 0 1,0-2 0,0 0-1,-1-1 1,1 0-1,-1-1 1,-1-1-1,20-10 1,-28 13-21,0 0 1,0-1-1,0 0 0,0 0 1,-1-1-1,0 0 1,0 0-1,0 0 0,0 0 1,-1-1-1,0 0 1,0 1-1,0-2 0,-1 1 1,0 0-1,0-1 1,-1 1-1,1-1 0,-2 0 1,1 0-1,-1 0 1,0 0-1,0-8 0,-1 8-58,0 1 0,0 0-1,-1 0 1,0 0 0,0 0-1,-1 1 1,1-1 0,-1 0-1,-1 0 1,1 1 0,-1-1-1,0 1 1,0 0 0,0 0-1,-1 0 1,0 0 0,0 1-1,0 0 1,-1-1 0,1 1-1,-1 1 1,0-1 0,0 1-1,-7-4 1,-4-1-232,-1 1 1,0 1-1,0 0 0,-1 1 1,0 1-1,0 1 0,0 0 1,0 1-1,0 1 0,-32 3 1,48-2 73,1 0 0,-1 0 1,0 1-1,0-1 1,0 0-1,1 1 0,-1 0 1,0-1-1,1 1 1,-1 0-1,0 0 0,1 0 1,-1 0-1,1 0 1,0 0-1,-1 0 0,1 1 1,0-1-1,0 0 1,-1 1-1,0 1 1,1 5-884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18.109"/>
    </inkml:context>
    <inkml:brush xml:id="br0">
      <inkml:brushProperty name="width" value="0.05" units="cm"/>
      <inkml:brushProperty name="height" value="0.05" units="cm"/>
    </inkml:brush>
  </inkml:definitions>
  <inkml:trace contextRef="#ctx0" brushRef="#br0">116 147 5168,'71'-56'1252,"-65"50"-957,0 0-1,0-1 1,0 1 0,-1-1-1,0 0 1,0 0 0,-1-1-1,5-10 1,-92 181-266,51-106-228,4-3-720,-29 74 0,48-104 706,2 0 0,1 0-1,0 0 1,2 0 0,1 1 0,0 28-1,3-8-492,2 1-1,2 0 1,14 60 0,-10-67 204,-2-14 2328,-5-64 124,1 17-1731,0 1 1,1-1-1,1 1 1,1 0-1,1 1 1,9-23-1,59-120 558,-64 143-681,146-252 1162,-39 74-497,-115 194-759,0 0 0,1 0 0,-1 0 0,1 0 0,0 0 0,0 1 0,0-1 0,0 1 0,1 0 0,-1 0 0,1 0 0,0 0 0,0 1 0,0 0 0,5-3 0,1 2-3,0 1 0,0 1 0,0 0-1,0 0 1,19 1 0,-21 0 0,35 4-14,-1 1 1,0 3-1,-1 1 0,78 28 0,-100-31 8,0 1-1,-1 0 1,0 2-1,29 18 1,-44-26-1,0 1 0,0 0 0,-1 0 0,1 0 0,-1 0 0,1 0 0,-1 0 0,0 1 0,0-1 0,0 1 0,0-1 0,-1 1 0,1 0 0,-1 0 0,1 0 0,-1 0 0,0 0 1,0 0-1,0 0 0,-1 0 0,1 0 0,-1 0 0,0 1 0,1-1 0,-1 0 0,-1 0 0,1 1 0,0-1 0,-1 0 0,0 0 0,0 0 0,0 0 0,0 0 0,0 0 0,-1 0 0,1 0 0,-4 4 0,-3 4-121,-1 0 0,-1-1-1,1 0 1,-2 0 0,0-1 0,0 0-1,0-1 1,-1 0 0,0-1 0,-1-1-1,-14 6 1,-23 8-412,-80 20 0,109-34 381,-86 20-1405,-1-5 1,-171 12 0,226-29 580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19.244"/>
    </inkml:context>
    <inkml:brush xml:id="br0">
      <inkml:brushProperty name="width" value="0.05" units="cm"/>
      <inkml:brushProperty name="height" value="0.05" units="cm"/>
    </inkml:brush>
  </inkml:definitions>
  <inkml:trace contextRef="#ctx0" brushRef="#br0">647 183 2940,'8'-13'446,"0"1"1,2-1-1,-1 2 0,16-15 0,-14 14 291,1 0-1,-2-1 1,12-18-1,-21 30-691,0 0 0,0 0 0,0 0 0,-1 0-1,1 0 1,-1-1 0,1 1 0,-1 0-1,1 0 1,-1 0 0,0-1 0,1 1 0,-1 0-1,0 0 1,0-1 0,0 1 0,0 0 0,0-1-1,0 1 1,-1 0 0,1 0 0,0-1 0,-1 0-1,0 1-33,0 0-1,0 0 0,0 0 0,0 1 1,0-1-1,0 0 0,0 1 0,0-1 1,0 1-1,0-1 0,0 1 0,0 0 1,-1-1-1,1 1 0,0 0 0,0 0 1,0 0-1,-1 0 0,0 0 1,-5 0-25,0 0 1,1 1 0,0 0 0,-1 1 0,1-1 0,0 1 0,-12 5 0,-74 43 48,-167 124 0,222-145-41,2 1 1,1 2-1,2 1 1,1 1-1,1 2 1,-47 79-1,68-99-109,1 0 1,0 1-1,2 0 0,0 0 0,1 0 0,-5 28 0,9-39 14,0 1-1,1-1 0,-1 1 1,1-1-1,1 1 0,-1-1 1,1 1-1,0-1 0,1 1 1,-1-1-1,1 0 0,1 1 0,-1-1 1,1 0-1,0 0 0,0-1 1,1 1-1,0-1 0,0 0 1,0 0-1,5 5 0,8 3-232,0 0-1,1-1 1,0 0-1,1-2 1,1 0-1,25 8 1,131 35-335,-115-37 441,113 33-587,-76-24 165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19.898"/>
    </inkml:context>
    <inkml:brush xml:id="br0">
      <inkml:brushProperty name="width" value="0.05" units="cm"/>
      <inkml:brushProperty name="height" value="0.05" units="cm"/>
    </inkml:brush>
  </inkml:definitions>
  <inkml:trace contextRef="#ctx0" brushRef="#br0">55 354 2736,'-5'4'149,"0"0"-1,1 1 0,0-1 0,0 1 1,0 0-1,0 0 0,1 0 1,0 1-1,0-1 0,0 1 0,1-1 1,0 1-1,0 0 0,0 0 1,1 0-1,0 0 0,0 1 0,0-1 1,1 0-1,0 7 0,0-9-113,1 0-1,-1 0 0,1 0 0,0 0 0,0 0 1,0 0-1,1 0 0,-1 0 0,1 0 1,0 0-1,0-1 0,1 1 0,-1-1 0,1 1 1,-1-1-1,1 0 0,0 0 0,0 0 1,0-1-1,1 1 0,-1-1 0,1 0 0,-1 0 1,1 0-1,0 0 0,0 0 0,0-1 1,0 0-1,0 0 0,8 1 0,13 1 12,1-2 0,-1 0 0,1-2 0,-1-1 0,1-1 0,-1-1 0,0-2 0,0 0 0,-1-1 0,32-15 0,-25 8-23,0-1 0,-1-1 0,0-2 0,-2-1 0,0-1 0,-1-2 0,28-28 0,-43 37 12,0-1 0,-1 0 1,-1-1-1,0 0 0,-1 0 0,-1-1 1,0 0-1,8-27 0,-9 18 2,-1 0-1,-1-1 1,-1 1-1,-2-1 0,0-31 1,-2 57-38,-1-1 1,1 1-1,0 0 1,-1 0-1,1 0 1,-1 0-1,1 0 1,0 0 0,-1 0-1,1 0 1,-1 0-1,1 0 1,0 0-1,-1 0 1,1 0-1,-1 0 1,1 0-1,0 0 1,-1 0-1,1 0 1,-1 0-1,1 1 1,0-1-1,-1 0 1,1 0 0,0 0-1,-1 1 1,1-1-1,0 0 1,0 1-1,-1-1 1,1 0-1,0 1 1,0-1-1,-1 0 1,1 1-1,-14 10 7,-21 27-76,1 2 1,-45 67-1,70-91-436,-1 0 0,2 0 0,0 1 0,1 1 0,1-1 0,1 1 0,0 0 0,1 0 0,1 0 0,-1 33 0,4-23-572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20.257"/>
    </inkml:context>
    <inkml:brush xml:id="br0">
      <inkml:brushProperty name="width" value="0.05" units="cm"/>
      <inkml:brushProperty name="height" value="0.05" units="cm"/>
    </inkml:brush>
  </inkml:definitions>
  <inkml:trace contextRef="#ctx0" brushRef="#br0">66 119 3948,'3'-30'188,"0"3"108,-3 7 0,0 6 12,0 1-164,0 4-128,0 3 0,-14 6-492,1 12-64,-2 0-264,-1 6-192,3-1 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20.634"/>
    </inkml:context>
    <inkml:brush xml:id="br0">
      <inkml:brushProperty name="width" value="0.05" units="cm"/>
      <inkml:brushProperty name="height" value="0.05" units="cm"/>
    </inkml:brush>
  </inkml:definitions>
  <inkml:trace contextRef="#ctx0" brushRef="#br0">142 62 3588,'0'-2'110,"0"-1"0,0 1-1,0 0 1,0 0 0,0-1-1,1 1 1,-1 0-1,1 0 1,-1-1 0,1 1-1,0 0 1,0 0 0,0 0-1,0 0 1,0 0-1,1 0 1,-1 0 0,0 1-1,1-1 1,3-3 0,-1 3 30,0 0 0,1 0 0,-1 0 0,1 1 1,-1-1-1,1 1 0,0 0 0,0 0 0,6 0 1,-5 2-74,0-1-1,0 1 1,0 0 0,0 0 0,0 1 0,0-1 0,0 1-1,-1 1 1,1-1 0,-1 1 0,1 0 0,-1 0 0,0 0-1,0 1 1,7 7 0,6 6-17,0 0 0,22 29 0,-30-32-48,0 1 0,-1 0 0,-1 0 0,0 1 0,-1 0 0,-1 0 0,0 1 0,-2-1 0,1 1 0,-2 0 0,-1 1 0,0-1 0,-1 0 0,0 1 0,-2-1 0,0 1 0,-1-1 0,-1 0 0,0 0 0,-1 0 0,-1 0 0,-1 0 0,0-1 0,-1 0 0,-1-1-1,-1 1 1,-16 22 0,-1-4-592,-1-1 1,-2-2-1,-1-1 0,-1-1 0,-2-2 0,0-1 0,-62 36 0,11-14-930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28.937"/>
    </inkml:context>
    <inkml:brush xml:id="br0">
      <inkml:brushProperty name="width" value="0.05" units="cm"/>
      <inkml:brushProperty name="height" value="0.05" units="cm"/>
    </inkml:brush>
  </inkml:definitions>
  <inkml:trace contextRef="#ctx0" brushRef="#br0">1186 222 1736,'0'-5'86,"1"-1"0,-1 1 0,0-1 1,0 1-1,0 0 0,-1-1 0,0 1 0,0 0 0,0-1 0,-1 1 0,0 0 0,0 0 1,0 0-1,0 1 0,-6-10 0,-1 2 13,0-1 0,-1 2 0,0-1 0,-19-15 0,21 20-99,-2 1 0,1 0 0,-1 1 0,0 0 1,0 0-1,0 1 0,-1 0 0,1 1 0,-1 0 0,0 1 0,0 0 0,0 1 0,0 0 1,0 0-1,-18 2 0,-4 2-6,0 2 0,0 0 0,-61 20 0,-209 80 75,247-82-81,1 3 0,1 2 1,-64 46-1,103-64 16,2 1 1,-1 0-1,2 1 0,-1 0 0,-15 21 1,23-26 0,0 1 1,1-1 0,0 1 0,0 0-1,1 0 1,-1 0 0,2 1 0,-1-1 0,1 1-1,1 0 1,-1-1 0,1 15 0,2-3-13,1-1 0,1 0 1,1 0-1,0 0 0,1 0 1,2 0-1,12 27 1,-12-28 1,128 266-25,-13-29-301,-111-227 326,-1 1 0,-1 0 0,-1 1 0,-2 0 0,-1 0 0,-1 1 1,-1 35-1,-4-26 12,-2 0 0,-2-1 0,-2 1 0,-1-1 0,-13 39 0,-21 51 26,-45 158 35,68-213-219,-17 146-1,21 197-528,16-384 526,2 0 1,1 0-1,2-1 0,10 34 0,48 128-581,-30-96 424,-13-36 118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29.324"/>
    </inkml:context>
    <inkml:brush xml:id="br0">
      <inkml:brushProperty name="width" value="0.05" units="cm"/>
      <inkml:brushProperty name="height" value="0.05" units="cm"/>
    </inkml:brush>
  </inkml:definitions>
  <inkml:trace contextRef="#ctx0" brushRef="#br0">875 0 956,'-2'52'234,"-2"0"0,-2 0 0,-27 100-1,-64 144 729,-3 9-748,-53 332-107,113-425-245,-13 224 0,49-173-698,4-166 697,17 112 17,1 4-63,-18-156 123,1-3 18,-2 1 0,-16 102-1,-146 402 1686,103-383-790,-58 283 0,114-434-824,-42 289 105,40-250-128,3-1 1,10 127-1,-3-159-68,2-1 0,1 0 0,1 0 0,1-1 0,2 0 0,1 0 0,1-1 0,1-1 1,19 27-1,-19-34-137,1-1 0,1-1 0,0 0 0,1-1 0,1 0 0,1-2 0,0 0 0,1-1 0,0-1 0,1-1 0,1-1-1,23 9 1,25 3-470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45.737"/>
    </inkml:context>
    <inkml:brush xml:id="br0">
      <inkml:brushProperty name="width" value="0.05" units="cm"/>
      <inkml:brushProperty name="height" value="0.05" units="cm"/>
    </inkml:brush>
  </inkml:definitions>
  <inkml:trace contextRef="#ctx0" brushRef="#br0">1030 66 3320,'1'-3'50,"-1"1"0,0-1 1,0 0-1,-1 1 0,1-1 0,0 1 0,-1-1 0,0 1 0,1-1 0,-1 1 0,0-1 0,0 1 0,0 0 1,-1-1-1,1 1 0,-1 0 0,1 0 0,-3-2 0,1 2 32,0 0 0,0 0 0,-1 0 1,1 1-1,-1 0 0,1-1 0,-1 1 0,1 0 0,-1 1 0,0-1 1,1 1-1,-8 0 0,-238-2 1749,127 3-1711,101 0-112,0 2 0,0 0 0,0 0 0,0 2 0,1 1 0,-32 13 0,10 0-17,1 1 0,-39 26-1,59-33 7,0 1 0,1 1 0,1 0 0,0 2 0,1 0 0,-16 21 0,29-32-12,0 1 1,0-1 0,1 1-1,0 0 1,1 1-1,-1-1 1,1 0 0,1 1-1,-1 0 1,1 0-1,1 0 1,0-1 0,0 2-1,0-1 1,1 0-1,0 0 1,0 0 0,1 0-1,0 0 1,1 0-1,0 0 1,4 12 0,2-4-35,0 0 1,1-1 0,0 1 0,1-2 0,1 0 0,0 0 0,1-1-1,1 0 1,0-1 0,17 13 0,24 13 43,82 45 0,-80-50-45,-1-1 44,79 63-1,-118-83 10,-1 2-1,-1 0 0,0 0 0,-1 1 0,0 1 0,-2 0 0,0 1 1,0 0-1,10 25 0,-18-35-2,-1-1 1,0 1-1,0 0 0,0 0 1,-1 0-1,0 0 0,0 0 1,-1 0-1,0 0 0,0 0 1,-1 0-1,1 0 0,-2 0 1,1 0-1,-4 9 1,2-7-4,-1-1 0,-1 0 0,1 0 0,-1-1 0,0 1 0,-1-1 0,0-1 0,0 1 0,-1-1 1,-12 10-1,-3-1 0,-2 0 1,0-2 0,-1-1 0,0 0 0,-1-2 0,-49 12 0,8-7-102,-1-4 1,0-2 0,-129-2-1,191-7-31,0 0 0,0-1 0,-1 0 0,1 0 0,0 0 0,0 0 0,0-1 0,-8-4 0,12 5 53,1 0 0,-1 0 1,0 0-1,1 0 0,-1 0 1,1 0-1,0 0 0,-1 0 0,1-1 1,0 1-1,0-1 0,0 1 0,0-1 1,0 1-1,0-1 0,0 0 1,0 1-1,1-1 0,-1 0 0,1 0 1,-1 1-1,1-1 0,-1 0 1,1 0-1,0 0 0,0 0 0,0 1 1,0-1-1,1 0 0,-1 0 1,1-2-1,6-15-763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46.142"/>
    </inkml:context>
    <inkml:brush xml:id="br0">
      <inkml:brushProperty name="width" value="0.05" units="cm"/>
      <inkml:brushProperty name="height" value="0.05" units="cm"/>
    </inkml:brush>
  </inkml:definitions>
  <inkml:trace contextRef="#ctx0" brushRef="#br0">0 84 2648,'2'0'12,"-1"0"-1,0 0 0,0 0 1,0 0-1,0 0 1,0 0-1,0 0 0,0 0 1,0 0-1,0 1 1,0-1-1,0 0 0,0 1 1,0-1-1,0 1 1,0-1-1,0 1 0,0-1 1,0 1-1,-1 0 1,1 0-1,0-1 0,0 1 1,-1 0-1,1 0 1,0 1-1,1 27 472,-3-9-382,-1 1-95,0-1 0,-7 27 1,0 5 12,7-45-20,1 1 1,0 0 0,1 0 0,-1-1 0,2 1-1,-1 0 1,1-1 0,2 10 0,-2-14 0,0-1 0,1 0 1,-1 0-1,1 0 1,-1 0-1,1 0 0,0 0 1,0-1-1,0 1 0,0 0 1,0-1-1,0 0 0,0 1 1,1-1-1,-1 0 1,0 0-1,1 0 0,-1-1 1,1 1-1,-1 0 0,1-1 1,-1 0-1,1 1 1,-1-1-1,1 0 0,-1 0 1,1-1-1,2 0 0,17 0 125,0-1-1,0-1 0,0-1 0,0-1 1,-1-1-1,0 0 0,0-2 0,0-1 1,-1 0-1,-1-2 0,28-18 0,-26 14 150,-1 0-1,0-2 1,-1 0-1,-1-1 1,-1-1-1,0-1 1,-1 0-1,-2-1 1,21-38-1,-31 51-192,0-1 1,0 0-1,-1 0 0,0 0 1,-1 0-1,2-18 0,-4 27-63,0 24-19,-1-4 12,-1-1-1,-2 1 1,0-1 0,-8 24 0,5-20-10,1 1 1,-4 32 0,9-43-43,-2 11-498,2-1 0,2 36 0,0-53 263,-1 1 0,1-1 1,1 0-1,-1 0 0,1 0 0,0 0 0,1 0 1,-1 0-1,1 0 0,0-1 0,1 0 1,-1 1-1,1-1 0,6 6 0,5 0-754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1:37.226"/>
    </inkml:context>
    <inkml:brush xml:id="br0">
      <inkml:brushProperty name="width" value="0.05" units="cm"/>
      <inkml:brushProperty name="height" value="0.05" units="cm"/>
    </inkml:brush>
  </inkml:definitions>
  <inkml:trace contextRef="#ctx0" brushRef="#br0">213 83 4488,'-16'-7'-25,"7"4"211,-1 0-1,1-1 1,0-1 0,0 0 0,1 0-1,-1 0 1,1-1 0,0 0 0,-11-13 0,18 18-186,0 1 0,1-1 0,-1 0 0,0 0 0,1 1 0,-1-1 0,0 0 0,0 1 0,0-1 1,1 1-1,-1-1 0,0 1 0,0-1 0,0 1 0,0 0 0,0-1 0,0 1 0,0 0 0,0 0 0,0 0 1,0 0-1,0 0 0,0 0 0,0 0 0,0 0 0,0 0 0,0 0 0,0 1 0,0-1 0,0 0 1,0 1-1,0-1 0,0 0 0,0 1 0,0-1 0,1 1 0,-1 0 0,0-1 0,0 1 0,1 0 1,-1-1-1,0 1 0,1 0 0,-1 0 0,0 0 0,1 0 0,-1-1 0,1 1 0,-1 1 0,-3 5 12,-1 1 0,1-1 0,1 1 0,-5 13 0,-1 11-10,1 1 0,2 0 0,1 1 0,2-1 1,2 51-1,2-69 5,0 0 0,1-1 1,1 1-1,1-1 0,0 1 1,11 24-1,-11-30-6,0 1 0,1-1 0,0 0 0,1 0 0,0 0 0,0-1 0,1 0 0,0 0 0,0-1 1,14 11-1,-14-14-2,1 0 0,0-1 0,0 0 0,0 0 0,1-1 0,-1 0 0,0-1 0,1 1 0,-1-2 0,1 1 0,0-1 0,-1 0 0,1-1 1,-1 0-1,1 0 0,-1-1 0,1 0 0,-1-1 0,0 0 0,12-6 0,4-2 125,-1-1-1,-1-1 1,0-1 0,-1-1 0,32-28-1,-33 24 11,-2 0 0,0-1 0,-1-1 0,-1-1 0,15-26 0,-23 34-111,-1-1-1,0 0 1,-1 0-1,0 0 0,-1-1 1,-1 0-1,0 0 1,-1 0-1,1-27 0,-5 39-41,0 0-1,1 0 1,-1 0-1,-1 0 1,1 0-1,0 1 0,-1-1 1,0 1-1,0-1 1,0 1-1,0-1 0,-1 1 1,1 0-1,-1 0 1,0 0-1,0 0 0,0 1 1,0-1-1,0 1 1,-1 0-1,1 0 1,-1 0-1,0 0 0,1 1 1,-1-1-1,-6 0 1,-11-5-524,-1 1 1,1 1 0,-35-4 0,-70 1-2164,58 7 1390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46.661"/>
    </inkml:context>
    <inkml:brush xml:id="br0">
      <inkml:brushProperty name="width" value="0.05" units="cm"/>
      <inkml:brushProperty name="height" value="0.05" units="cm"/>
    </inkml:brush>
  </inkml:definitions>
  <inkml:trace contextRef="#ctx0" brushRef="#br0">1 309 3528,'33'-147'1034,"6"-15"349,-39 163-1381,0-1 0,0 0-1,0 0 1,1 0 0,-1 0 0,0 0-1,0 0 1,0 0 0,0 0 0,0 0-1,0 0 1,0 0 0,0 0 0,0 1-1,0-1 1,0 0 0,0 0 0,1 0-1,-1 0 1,0 0 0,0 0 0,0 0-1,0 0 1,0 0 0,0 0-1,0 0 1,0 0 0,0 0 0,1 0-1,-1 0 1,0 0 0,0 0 0,0 0-1,0 0 1,0 0 0,0 0 0,0 0-1,0 0 1,0 0 0,1 0 0,-1-1-1,0 1 1,0 0 0,0 0 0,0 0-1,0 0 1,0 0 0,3 20 42,-1 25 14,-5 6-31,-2-1-1,-17 76 0,11-76 1,3 0 0,-3 78 0,12-128-28,0 0 0,1 0 0,-1 0 0,0 0 0,0 0-1,1 0 1,-1 0 0,0 0 0,1 0 0,-1-1 0,0 1 0,0-1 0,1 1-1,-1-1 1,0 1 0,0-1 0,0 1 0,0-1 0,2-2 0,86-104 14,-70 80 3,1 1 1,1 0 0,2 2 0,48-41 0,-70 65-17,-1-1 0,1 0 0,0 1 0,-1-1 0,1 0 0,0 1 0,0-1 0,-1 1 0,1-1 0,0 1 0,0-1 0,0 1 0,0-1 0,-1 1 0,1 0 0,0 0 0,0-1 0,0 1 0,0 0 0,0 0 0,0 0 0,0 0 0,0 0 0,0 0 0,0 0 0,0 0 0,0 1 0,0-1 0,-1 0 0,1 1 0,0-1 0,0 0 0,0 1 0,0-1 0,0 1 0,-1-1 0,1 1 0,0 0 0,-1-1 0,1 1 0,0 0 0,-1-1 0,1 1 0,-1 0 0,1 0 0,-1-1 0,1 1 0,-1 0 0,1 0 0,-1 0 0,0 0 0,0 0 0,1 0 0,-1 0 0,0 0 0,0 1 0,2 10-1,-2-1 0,1 1 0,-3 21 0,2-15-7,-8 82 40,8-99-33,0 0 1,1 1-1,-1-1 1,0 0-1,1 0 1,-1 1-1,1-1 1,0 0-1,-1 0 1,1 0-1,0 0 1,0 0-1,0 0 1,0 0-1,-1 0 1,2 0-1,-1 0 1,0 0 0,0-1-1,0 1 1,0 0-1,0-1 1,0 1-1,1-1 1,-1 0-1,0 1 1,0-1-1,1 0 1,-1 1-1,0-1 1,1 0-1,-1 0 1,0 0-1,1 0 1,-1-1-1,0 1 1,1 0-1,1-1 1,3 0 0,0 1-1,0-1 1,0-1 0,0 1 0,0-1 0,0 0 0,6-4 0,50-38 16,-42 29 54,0 1 0,34-18 0,-41 26-59,1 0-1,1 1 1,-1 0-1,1 1 1,-1 1 0,1 0-1,0 1 1,0 1-1,1 0 1,-1 1 0,28 4-1,-29 0-230,-1 1-1,1 0 1,-1 1-1,19 12 1,1 0-2646,-21-14 1635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47.027"/>
    </inkml:context>
    <inkml:brush xml:id="br0">
      <inkml:brushProperty name="width" value="0.05" units="cm"/>
      <inkml:brushProperty name="height" value="0.05" units="cm"/>
    </inkml:brush>
  </inkml:definitions>
  <inkml:trace contextRef="#ctx0" brushRef="#br0">90 90 5136,'-56'-29'1365,"53"28"-1303,1-1-1,-1 0 0,1 1 0,0-1 0,0 0 0,0 0 1,0 0-1,0 0 0,1-1 0,-1 1 0,0 0 0,1-1 1,0 1-1,0-1 0,-1 0 0,2 1 0,-1-1 0,0 0 1,0-3-1,53-2-53,-40 7-120,12-1-589,1 0-1,-1 2 1,0 1-1,30 4 1,-52-5 589,0 1 0,1 0 0,-1-1 1,0 1-1,0 0 0,1 0 1,-1 0-1,0 1 0,0-1 0,0 0 1,0 1-1,-1-1 0,1 1 0,0 0 1,-1 0-1,1-1 0,-1 1 0,1 0 1,-1 0-1,0 0 0,1 3 0,-1 7-531</inkml:trace>
  <inkml:trace contextRef="#ctx0" brushRef="#br0" timeOffset="1">48 263 2736,'-3'6'176,"0"-1"0,0 1 0,1 0 0,0 0 0,0 0 0,0 0 0,1 0 0,0 0 0,0 1 0,0 10 0,4-15-146,0-1 1,1 0-1,-1 0 1,0 0-1,1 0 1,-1 0-1,1-1 1,-1 0-1,1 0 1,-1 0-1,1 0 1,4-1-1,-4 1-8,47-2-294,60-11-1,-44 5-1272,-29 3 425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47.429"/>
    </inkml:context>
    <inkml:brush xml:id="br0">
      <inkml:brushProperty name="width" value="0.05" units="cm"/>
      <inkml:brushProperty name="height" value="0.05" units="cm"/>
    </inkml:brush>
  </inkml:definitions>
  <inkml:trace contextRef="#ctx0" brushRef="#br0">302 75 4672,'0'-5'101,"-1"1"0,0-1 0,1 1 1,-2 0-1,1-1 0,0 1 0,-1 0 0,0 0 0,0-1 0,0 2 0,-1-1 0,-3-6 0,5 9-85,0 0 0,0 0 1,0 0-1,0 0 0,0 0 1,0 1-1,0-1 0,0 0 0,0 0 1,0 1-1,0-1 0,0 0 1,-1 1-1,1-1 0,0 1 1,0 0-1,-1-1 0,1 1 0,0 0 1,-1 0-1,1 0 0,0 0 1,-1 0-1,1 0 0,0 0 1,0 0-1,-1 1 0,1-1 0,0 0 1,-1 1-1,1-1 0,0 1 1,0-1-1,0 1 0,0 0 1,-1 0-1,1-1 0,0 1 1,0 0-1,1 0 0,-1 0 0,0 0 1,0 0-1,0 0 0,0 0 1,0 2-1,-34 46 309,3 2-1,2 1 1,2 1-1,3 1 1,2 2 0,-18 66-1,38-114-315,1 0 0,0 0-1,0 1 1,1-1 0,0 0 0,1 1 0,0-1-1,0 0 1,1 1 0,1 8 0,-1-13-8,1-1 1,-1 1-1,1-1 1,0 1 0,-1-1-1,1 0 1,1 0-1,-1 0 1,0 0-1,1 0 1,0 0 0,-1-1-1,1 1 1,0-1-1,0 0 1,0 0 0,1 0-1,-1 0 1,1 0-1,-1-1 1,1 1-1,-1-1 1,1 0 0,3 0-1,4 2 3,0-1 0,0-1-1,1 0 1,-1 0 0,0-1-1,0-1 1,0 0 0,0 0-1,0-1 1,18-5 0,-13 1 39,1 0 0,-1-2 1,0 0-1,-1 0 0,1-2 0,14-11 1,1-5 33,-2-2 0,0 0 1,-2-2-1,-1-1 1,24-38-1,-45 61-70,0 0 0,-1 0 0,0-1 0,0 1 0,-1-1 0,0 0 0,-1 0 0,1 0 0,-2 0 0,1-12 0,-1 18-30,-1 0 0,0 0 0,0 0 0,0 0-1,-1 0 1,1 0 0,-1 0 0,1 1 0,-1-1 0,0 0 0,0 0-1,0 0 1,-1 1 0,1-1 0,-1 1 0,1-1 0,-1 1 0,0-1 0,0 1-1,0 0 1,0 0 0,0 0 0,0 0 0,-1 0 0,1 1 0,-1-1-1,1 1 1,-1 0 0,0-1 0,0 1 0,1 0 0,-1 1 0,0-1-1,0 0 1,-4 0 0,-22-1-1028,-1 1-1,1 1 1,0 2-1,-56 10 1,20-1-628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52.823"/>
    </inkml:context>
    <inkml:brush xml:id="br0">
      <inkml:brushProperty name="width" value="0.05" units="cm"/>
      <inkml:brushProperty name="height" value="0.05" units="cm"/>
    </inkml:brush>
  </inkml:definitions>
  <inkml:trace contextRef="#ctx0" brushRef="#br0">806 92 3500,'1'-4'174,"1"-1"0,-1 0 0,1 1 0,-1-1 0,-1 0 0,1 1 0,-1-1 0,1 0 0,-1 0 0,-1 0 0,1 1 0,-2-7 0,1 9-142,-1 0 0,1 0-1,-1 1 1,1-1 0,-1 0 0,0 1-1,0-1 1,0 1 0,0 0 0,0 0-1,0-1 1,0 1 0,0 1 0,0-1 0,0 0-1,-1 0 1,1 1 0,0-1 0,0 1-1,-1 0 1,1 0 0,0 0 0,-1 0-1,1 0 1,-5 1 0,-34 3 157,1 1 0,-1 2 0,1 3 0,0 0 0,-55 24 0,58-21-155,-3 0 2,0 2 0,2 2-1,-61 34 1,91-46-40,-1 0 0,1 1 0,0 0 0,1 0 0,-1 1 0,1 0 0,1 0 0,-1 1 0,1 0 0,0 0 0,1 0 0,0 1 0,1 0 0,-1 0 0,1 0 0,1 0 0,0 1 0,0-1 0,1 1 0,0 0 0,0 15 0,2-15-87,0 0 0,1 0 0,0 0 1,0 0-1,1 0 0,1 0 0,-1 0 0,2 0 1,-1-1-1,1 0 0,1 0 0,0 0 0,0 0 1,1-1-1,0 1 0,0-1 0,14 12 1,133 132-822,3 3 912,-133-130 32,-2 1-1,-1 0 0,-2 2 1,23 42-1,-39-67-33,-1 0 1,1 0-1,0 0 1,-1 1 0,0-1-1,1 0 1,-1 1-1,-1-1 1,1 0-1,0 1 1,-1-1-1,0 1 1,0 0-1,0-1 1,0 1-1,0-1 1,-1 1-1,0-1 1,1 1 0,-1-1-1,0 0 1,-1 1-1,1-1 1,-1 0-1,1 0 1,-1 0-1,0 0 1,0 0-1,0 0 1,-1-1-1,1 1 1,-1-1-1,1 1 1,-1-1 0,-4 3-1,-7 2-29,-1 0-1,1-1 1,-1 0 0,0-1-1,0-1 1,-28 4 0,-150 19 34,171-26-98,-1 0 0,1-2 0,0 0 0,-1-2 0,1 0 0,-35-11 0,53 13 17,1 0 0,0-1 0,0 1 0,1-1 0,-1 0 1,0 1-1,0-1 0,1-1 0,-1 1 0,1 0 0,0-1 0,0 1 1,-1-1-1,2 0 0,-1 1 0,0-1 0,1 0 0,-1 0 0,1 0 0,0 0 1,0-1-1,0 1 0,0 0 0,0 0 0,1-1 0,0 1 0,0 0 1,0-1-1,0 1 0,0 0 0,0-1 0,1 1 0,0 0 0,0 0 1,0-1-1,1-2 0,11-20-513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53.662"/>
    </inkml:context>
    <inkml:brush xml:id="br0">
      <inkml:brushProperty name="width" value="0.05" units="cm"/>
      <inkml:brushProperty name="height" value="0.05" units="cm"/>
    </inkml:brush>
  </inkml:definitions>
  <inkml:trace contextRef="#ctx0" brushRef="#br0">92 16 3056,'13'-2'7,"32"-12"320,-53 47 383,-19 14-701,3 1 1,2 1 0,2 2-1,-20 74 1,38-116-25,0 0 0,0 0 1,1 0-1,0 1 1,1-1-1,1 15 0,-1-22 16,0 0 0,1 0 0,-1 0 0,1 0-1,-1 0 1,1 0 0,0 0 0,0-1 0,0 1-1,0 0 1,0 0 0,0-1 0,0 1 0,1 0-1,-1-1 1,1 1 0,-1-1 0,1 0 0,-1 1 0,1-1-1,0 0 1,0 0 0,-1 0 0,1 0 0,0 0-1,0-1 1,0 1 0,0-1 0,0 1 0,0-1-1,0 0 1,0 1 0,0-1 0,4-1 0,4 1 12,0-1 0,0-1 0,0 0 0,-1 0 0,1-1 0,0 0 0,-1-1 0,0 0 0,0 0 0,12-9 0,13-9 266,40-36-1,-20 14 2,-27 25-128,77-62 836,-92 70-730,0 0 0,-1-1 0,-1 0 0,1-1 0,14-25-1,-24 35-235,0 0 0,0 0 0,0 0 0,0 0 0,0 0 0,-1 0-1,1 0 1,-1-1 0,0 1 0,0-6 0,0 1-20,-16 29 16,-3 32-99,10-27-191,0 0 0,-9 47 0,17-66 64,0 1 1,0-1-1,1 1 0,0-1 0,1 1 0,-1 0 1,1-1-1,1 1 0,-1-1 0,1 0 1,1 1-1,-1-1 0,1 0 0,6 10 0,-7-15 116,0 1 0,0-1 0,0 0 0,0 0 0,0 0-1,0 0 1,0-1 0,1 1 0,-1-1 0,1 1 0,-1-1 0,1 0-1,0 0 1,-1 0 0,1 0 0,0 0 0,0-1 0,-1 1-1,1-1 1,0 0 0,0 0 0,0 0 0,0 0 0,-1 0-1,1-1 1,0 1 0,0-1 0,0 0 0,-1 0 0,1 0 0,0 0-1,-1 0 1,5-3 0,2 0 172,-1-1-1,0 0 0,1-1 1,-2 1-1,1-1 1,-1-1-1,0 0 1,11-12-1,-8 1 298,0 0 0,-1 0-1,0-1 1,-2 0 0,0 0-1,5-27 1,-8 26-49,2 0 0,1 0 0,0 0 0,1 1 0,18-30 0,-25 48-329,-1 0 0,1 0-1,-1 0 1,1 0-1,-1 0 1,1 0 0,0 0-1,-1 0 1,1 0 0,0 1-1,0-1 1,0 0 0,0 0-1,0 1 1,0-1 0,0 1-1,0-1 1,0 1 0,0-1-1,0 1 1,0 0 0,0-1-1,0 1 1,0 0 0,0 0-1,2 0 1,-2 0 2,0 1 0,1 0 0,-1 0 0,0 0-1,0 0 1,0 0 0,-1 0 0,1 0 0,0 0 0,0 0 0,-1 0 0,1 1 0,0-1 0,-1 0 0,1 0 0,-1 1 0,1 2 0,9 65 0,-10-66-9,2 173-366,-2-176 353,17-20-100,6 0 66,-18 14 21,1 0 0,1 1-1,-1 0 1,1 0 0,-1 0-1,2 1 1,-1 0 0,0 0 0,1 0-1,-1 1 1,1 1 0,0-1-1,0 1 1,15-2 0,-23 5 22,1-1 0,0 0 0,0 1 0,0-1 0,0 1 0,0-1 0,-1 1 0,1-1 0,0 1 0,0-1 0,-1 1 0,1 0 0,0-1 0,-1 1 0,1 0 0,-1 0-1,1 0 1,-1-1 0,1 1 0,-1 0 0,0 0 0,1 0 0,-1 0 0,0 0 0,0 0 0,0 0 0,1-1 0,-1 1 0,0 0 0,0 0 0,0 0 0,-1 0 0,1 0 0,0 1 0,-1-1 12,1 0 0,0 1-1,0-1 1,0 0 0,0 0-1,0 0 1,0 0 0,0 0 0,0 0-1,0 0 1,1 0 0,-1 0 0,0 0-1,1 0 1,-1 0 0,1 0-1,-1 0 1,1 0 0,-1 0 0,1 0-1,0 0 1,-1-1 0,1 1-1,0 0 1,0 0 0,-1-1 0,1 1-1,0 0 1,0-1 0,0 1-1,0-1 1,0 1 0,0-1 0,0 0-1,2 1 1,6-2-2,0-1 0,-1 0 0,1-1 0,0 0 0,-1 0 0,0 0-1,0-1 1,0-1 0,0 1 0,10-10 0,37-17 32,-20 14-28,-28 13-1,1 0 1,0 0-1,-1 1 0,2 0 1,-1 0-1,0 1 0,0 0 0,17-2 1,-24 5-3,0-1 1,0 1-1,0 0 1,0-1-1,0 1 0,0 0 1,0 0-1,0 0 1,0 0-1,-1 0 1,1 0-1,0 0 1,-1 0-1,1 0 1,-1 0-1,1 1 0,-1-1 1,1 0-1,-1 0 1,0 0-1,0 1 1,1-1-1,-1 0 1,0 2-1,3 32-3,-3-33 7,0 9-326,0 1 0,0-1 1,1 0-1,1 0 0,-1 0 0,2 0 1,4 12-1,0-8-578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54.226"/>
    </inkml:context>
    <inkml:brush xml:id="br0">
      <inkml:brushProperty name="width" value="0.05" units="cm"/>
      <inkml:brushProperty name="height" value="0.05" units="cm"/>
    </inkml:brush>
  </inkml:definitions>
  <inkml:trace contextRef="#ctx0" brushRef="#br0">6 12 5012,'0'0'25,"-1"-1"0,1 1 0,0 0 0,-1 0-1,1 0 1,0 0 0,-1-1 0,1 1-1,0 0 1,0 0 0,-1-1 0,1 1-1,0 0 1,0 0 0,0-1 0,-1 1 0,1 0-1,0-1 1,0 1 0,0 0 0,0-1-1,0 1 1,0 0 0,0-1 0,-1 1-1,1 0 1,0-1 0,0 1 0,0 0-1,0-1 1,1 1 0,-1 0 0,0-1 0,0 1-1,0 0 1,0-1 0,15 1 1228,5 2-1389,300 9 11,-107 3-3451,-165-7 2042,-31-4 787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54.624"/>
    </inkml:context>
    <inkml:brush xml:id="br0">
      <inkml:brushProperty name="width" value="0.05" units="cm"/>
      <inkml:brushProperty name="height" value="0.05" units="cm"/>
    </inkml:brush>
  </inkml:definitions>
  <inkml:trace contextRef="#ctx0" brushRef="#br0">19 1 1820,'-13'19'-28,"8"-4"40,5-7-4,0 0 76,0-4 68,0 1 16,10-4-16,4-1-44,4 0-60,3 0-40,8 0-124,2-10-88,11 2-244,0 0-200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55.029"/>
    </inkml:context>
    <inkml:brush xml:id="br0">
      <inkml:brushProperty name="width" value="0.05" units="cm"/>
      <inkml:brushProperty name="height" value="0.05" units="cm"/>
    </inkml:brush>
  </inkml:definitions>
  <inkml:trace contextRef="#ctx0" brushRef="#br0">704 214 3796,'0'-13'172,"-1"1"0,0-1 0,0 0 0,-1 1 0,-1-1-1,0 1 1,-10-23 0,11 30-142,-1-1-1,0 1 1,-1-1-1,1 1 1,-1 0-1,0 0 1,-1 1-1,1-1 1,-1 1 0,0 0-1,0 0 1,0 0-1,0 1 1,-1 0-1,1 0 1,-1 0-1,0 1 1,-6-2 0,2 1-30,0 0 0,-1 1 0,1 1 0,0 0 0,-1 0 0,1 1 0,0 0 0,-1 1 0,1 0 0,0 1 0,0 0 0,0 1 0,0 0 0,0 0 0,0 1 0,1 0 0,-1 1 0,1 0 0,0 0 1,1 1-1,-1 0 0,1 1 0,-12 12 0,9-7-60,0 1 0,1 0 1,1 1-1,0 0 0,0 0 0,1 1 1,1 0-1,1 0 0,0 1 0,1 0 1,1 0-1,0 0 0,1 1 1,-1 17-1,5 11-254,1 0 0,3-1 0,1 1 0,2-1 0,28 82 0,-1 8 384,-27-101-71,-2 1 0,-1-1 1,-2 1-1,-1 0 0,-6 68 0,2-92 5,0 0 0,0 0-1,-1 0 1,-1 0 0,1-1 0,-2 0 0,1 1-1,-1-1 1,-1-1 0,0 1 0,0-1 0,0 0 0,-1 0-1,0-1 1,-1 0 0,0 0 0,0-1 0,-11 8-1,4-6-5,1-1 0,-1 0 0,0-1 0,-1 0 0,1-1 0,-1-1 0,0-1 0,0 0 0,-1-1 0,-27 0 0,42-2 1,1 0 0,-1 0 0,0-1 0,1 1 0,-1 0 0,0-1 0,1 1 1,-1-1-1,1 0 0,-1 1 0,1-1 0,-1 0 0,1 0 0,-1 0 0,1 0 0,0 0 0,-1 0 0,1 0 0,0-1 0,0 1 1,0 0-1,0-1 0,0 1 0,0-1 0,0 1 0,1-1 0,-1 1 0,1-1 0,-1 1 0,1-1 0,-1 0 0,1 1 0,0-1 0,0 0 1,0 1-1,0-1 0,0 0 0,0 1 0,0-1 0,1-2 0,-1-3 1,1 0 0,1 1 0,-1-1-1,1 0 1,0 1 0,0-1 0,1 1 0,6-12 0,10-7-68,0 2 1,1 0 0,2 1-1,0 2 1,49-36 0,136-73-21,-161 102 108,70-36 205,-100 55-182,0 2 0,0 0 0,1 1 0,-1 0 0,25-3 1,-39 8-43,0-1 1,0 1 0,0 0 0,0 0 0,0 0 0,0 0 0,0 0-1,0 0 1,1 1 0,-1-1 0,0 1 0,0-1 0,0 1-1,0 0 1,0 0 0,-1 0 0,1 0 0,0 0 0,0 0 0,0 0-1,1 2 1,-2-1 0,0 0 0,0 1 0,0-1 0,0 0 0,0 0 0,-1 1 0,1-1-1,-1 0 1,0 1 0,0-1 0,1 1 0,-1-1 0,-1 0 0,1 1 0,0-1 0,-1 0 0,1 1-1,-1-1 1,-1 4 0,-33 89-21,25-74 16,1 1 0,2 1 0,0-1-1,1 1 1,1 0 0,-3 44-1,8-66 5,1 0 0,-1-1 0,1 1 0,0-1 0,-1 1 0,1-1-1,0 1 1,0-1 0,-1 0 0,1 1 0,0-1 0,0 0 0,0 1 0,0-1 0,-1 0-1,1 0 1,0 0 0,0 0 0,0 0 0,0 0 0,0 0 0,-1 0 0,1 0 0,0 0-1,0-1 1,0 1 0,0 0 0,-1-1 0,2 1 0,29-10-16,20-24 360,70-61 0,24-19 493,-137 109-809,-6 3-29,1 0 0,-1 0 1,1 1-1,0-1 0,0 0 1,-1 1-1,1 0 0,0 0 0,0 0 1,4-1-1,-6 2 8,-1 113-3479,0-103 2916</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55.435"/>
    </inkml:context>
    <inkml:brush xml:id="br0">
      <inkml:brushProperty name="width" value="0.05" units="cm"/>
      <inkml:brushProperty name="height" value="0.05" units="cm"/>
    </inkml:brush>
  </inkml:definitions>
  <inkml:trace contextRef="#ctx0" brushRef="#br0">2 104 4400,'-1'-18'-58,"1"10"240,-1 0 0,2-1 0,-1 1 0,1 0 0,2-8 0,-3 14-169,0 1 1,1-1-1,-1 1 0,1-1 1,0 1-1,0 0 1,-1-1-1,1 1 1,0 0-1,0-1 1,0 1-1,0 0 1,0 0-1,1 0 1,-1 0-1,0 0 1,0 0-1,1 0 1,-1 1-1,1-1 0,-1 0 1,0 1-1,1-1 1,-1 1-1,1-1 1,-1 1-1,1 0 1,0 0-1,-1-1 1,4 1-1,-4 2-15,0-1 0,0 1-1,-1-1 1,1 1 0,0-1-1,-1 1 1,1 0 0,-1-1-1,1 1 1,-1 0 0,0-1-1,1 1 1,-1 0 0,0-1-1,0 1 1,0 0 0,-1 0-1,1-1 1,-1 3 0,1-1-1,0 271-986,0-273 973,-1 0 0,1-1 1,-1 1-1,1 0 0,0-1 0,-1 1 0,1-1 1,-1 1-1,1-1 0,-1 1 0,0-1 0,1 1 1,-1-1-1,1 0 0,-1 1 0,0-1 0,1 0 1,-1 1-1,0-1 0,0 0 0,1 0 0,-1 0 0,0 0 1,0 0-1,1 0 0,-1 0 0,0 0 0,1 0 1,-1 0-1,-1 0 0,1 0 11,1 0 1,-1 0-1,1-1 1,-1 1-1,1 0 0,-1 0 1,1 0-1,-1-1 1,1 1-1,-1 0 0,1 0 1,-1-1-1,1 1 1,-1 0-1,1-1 1,0 1-1,-1-1 0,1 1 1,0 0-1,-1-1 1,1 1-1,0-1 0,-1 1 1,1-1-1,0 1 1,0-1-1,0 1 0,0-1 1,-1 1-1,1-1 1,0 1-1,0-1 0,0 0 1,0 1-1,0-1 1,0 1-1,0-1 1,0 1-1,1-1 0,-1 1 1,0-1-1,0 1 1,0-1-1,0 1 0,1-1 1,-1 1-1,0-1 1,1 1-1,-1-1 0,0 1 1,1-1-1,-1 1 1,1-1-1,17-23 27,2 0 0,0 1 0,1 1 0,41-32 0,-47 40 48,-11 11-37,-1-1 1,1 1-1,0 0 1,1 0-1,-1 1 1,0-1-1,1 1 1,-1 0-1,1 0 0,0 0 1,0 1-1,0-1 1,9 0-1,-13 6-18,1 0-1,-1 1 1,0-1 0,0 0-1,0 1 1,0-1 0,-1 1-1,0-1 1,-1 10 0,1-14-21,0 16-151,2 34 471,-2-49-414,0 1-1,1 0 1,-1 0 0,1-1 0,0 1 0,-1-1 0,1 1 0,0 0 0,0-1 0,0 1 0,0-1 0,0 0-1,0 1 1,0-1 0,1 0 0,-1 0 0,0 0 0,1 0 0,-1 0 0,1 0 0,-1 0 0,1 0-1,-1 0 1,3 0 0,8 2-958</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55.807"/>
    </inkml:context>
    <inkml:brush xml:id="br0">
      <inkml:brushProperty name="width" value="0.05" units="cm"/>
      <inkml:brushProperty name="height" value="0.05" units="cm"/>
    </inkml:brush>
  </inkml:definitions>
  <inkml:trace contextRef="#ctx0" brushRef="#br0">21 50 4764,'-21'-12'207,"31"9"-143,42 7-48,-45-4 5,40 5 27,79-1 0,-104-5-470,-1-2 0,1 0 1,-1-1-1,1-1 0,-1-1 0,20-9 0,-17 4-465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1:40.409"/>
    </inkml:context>
    <inkml:brush xml:id="br0">
      <inkml:brushProperty name="width" value="0.05" units="cm"/>
      <inkml:brushProperty name="height" value="0.05" units="cm"/>
    </inkml:brush>
  </inkml:definitions>
  <inkml:trace contextRef="#ctx0" brushRef="#br0">1 12 2476,'0'0'120,"8"-12"957,251 28 463,967-12-229,380 6-1400,-881-2 90,266 8-571,-932-14 325,21-1-614,0 3 0,139 27 0,-194-22-567,-21-3 696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56.167"/>
    </inkml:context>
    <inkml:brush xml:id="br0">
      <inkml:brushProperty name="width" value="0.05" units="cm"/>
      <inkml:brushProperty name="height" value="0.05" units="cm"/>
    </inkml:brush>
  </inkml:definitions>
  <inkml:trace contextRef="#ctx0" brushRef="#br0">208 1 3528,'-2'0'27,"1"0"0,-1 0 0,1 0 0,-1 0 0,0 1 0,1-1 0,-1 1 0,1-1 0,-1 1 0,1-1 0,-1 1 0,1 0 0,0 0 0,-1 0-1,1 0 1,0 0 0,0 0 0,-1 0 0,1 0 0,0 0 0,0 1 0,0-1 0,1 0 0,-1 1 0,0-1 0,0 1 0,1-1 0,-1 1 0,1-1 0,-1 1 0,1-1-1,0 1 1,-1-1 0,1 1 0,0 0 0,0-1 0,0 4 0,-6 23 41,-12 18-48,7-21 3,-11 43 0,11-21-241,-2-1 1,-2-1-1,-2-1 0,-25 48 1,28-64-921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5:56.567"/>
    </inkml:context>
    <inkml:brush xml:id="br0">
      <inkml:brushProperty name="width" value="0.05" units="cm"/>
      <inkml:brushProperty name="height" value="0.05" units="cm"/>
    </inkml:brush>
  </inkml:definitions>
  <inkml:trace contextRef="#ctx0" brushRef="#br0">29 831 4640,'0'-1'9,"-1"1"-1,1-1 0,0 1 0,0 0 1,0-1-1,0 1 0,0-1 0,0 1 0,0-1 1,0 1-1,0-1 0,0 1 0,0-1 1,0 1-1,0 0 0,1-1 0,-1 1 0,0-1 1,0 1-1,0-1 0,1 1 0,-1 0 1,0-1-1,0 1 0,1 0 0,-1-1 0,0 1 1,1 0-1,-1-1 0,0 1 0,1 0 1,-1 0-1,0-1 0,1 1 0,-1 0 0,1 0 1,-1 0-1,1-1 0,0 1 0,-1 1 6,1-1 0,0 1 0,-1-1 0,1 1 0,-1 0 0,1-1 0,-1 1 0,1 0 0,-1-1-1,1 1 1,-1 0 0,0-1 0,1 1 0,-1 0 0,0 0 0,0 0 0,1-1 0,-1 1 0,0 0 0,0 0-1,0 0 1,0 0 0,0-1 0,0 2 0,-1 3 3,0 0-1,0-1 1,-1 1-1,1-1 1,-1 1-1,0-1 1,0 1-1,0-1 1,-4 5 0,-13 31 97,17-31-95,1 0 0,0-1 0,0 1-1,1 0 1,0 0 0,0-1 0,1 1 0,0 0 0,1-1-1,3 12 1,-4-18-13,0 1-1,0-1 0,0 1 0,0-1 1,0 1-1,1-1 0,-1 0 1,1 0-1,0 0 0,0 0 1,-1 0-1,1 0 0,1 0 1,-1 0-1,0-1 0,0 1 1,1-1-1,-1 1 0,0-1 1,1 0-1,-1 0 0,1 0 1,0-1-1,-1 1 0,1 0 1,0-1-1,-1 0 0,1 0 1,0 0-1,0 0 0,-1 0 1,1 0-1,0-1 0,-1 1 1,1-1-1,4-1 0,4-2 22,-1 0-1,0-1 0,0 0 0,0-1 1,0 0-1,-1 0 0,0-1 1,-1 0-1,13-13 0,8-13 34,28-38 0,-39 47-78,34-41 31,72-102 1125,-122 164-1074,1-1-1,-1 0 0,0 0 1,-1-1-1,1 1 0,-1 0 1,0-1-1,0 1 0,0 0 1,0-1-1,-1 1 0,0-9 1,-1 13-64,1-1 0,-1 0 0,1 1 0,-1-1 0,0 1 0,1-1 1,-1 1-1,0-1 0,1 1 0,-1 0 0,0-1 0,0 1 0,1 0 0,-1-1 1,0 1-1,0 0 0,0 0 0,0 0 0,1 0 0,-1 0 0,0 0 0,0 0 0,0 0 1,0 0-1,1 0 0,-1 0 0,0 0 0,0 1 0,0-1 0,1 0 0,-2 1 1,-29 10 16,22 0-33,-1 0 1,1 1-1,1 0 0,0 1 0,1-1 1,1 1-1,-1 1 0,2-1 0,0 1 1,1 0-1,-3 18 0,0 8-1487,2 0-1,0 74 1,5-91 196</inkml:trace>
  <inkml:trace contextRef="#ctx0" brushRef="#br0" timeOffset="1">504 60 5889,'-13'-18'8,"3"5"28,-1 2-28,6 1 8,5 3-4,-11 20-256,-2 3-429,-3 3-611,3 4-220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6:10.931"/>
    </inkml:context>
    <inkml:brush xml:id="br0">
      <inkml:brushProperty name="width" value="0.05" units="cm"/>
      <inkml:brushProperty name="height" value="0.05" units="cm"/>
    </inkml:brush>
  </inkml:definitions>
  <inkml:trace contextRef="#ctx0" brushRef="#br0">1177 22 1484,'0'-1'27,"0"1"0,0-1 1,0 0-1,0 0 0,-1 1 0,1-1 0,0 0 0,0 1 0,-1-1 1,1 0-1,-1 1 0,1-1 0,0 1 0,-1-1 0,1 0 1,-1 1-1,1-1 0,-1 1 0,0-1 0,1 1 0,-1 0 0,0-1 1,1 1-1,-1 0 0,-1-1 0,-27-6 430,-47 8-27,52-1-337,13 1-79,1 1 1,-1-1-1,1 1 0,0 1 0,0 0 0,0 1 0,-18 9 0,-64 40 0,85-48-20,0-1 9,0 1 0,1 1 0,-1-1-1,1 1 1,1 0 0,-1 1 0,1-1 0,0 1 0,1 0 0,-1 1 0,1-1 0,1 1-1,-1-1 1,1 1 0,1 0 0,0 0 0,-2 13 0,0 12 13,1-1 1,2 0-1,4 43 1,-1-4 2,-6 3 20,-25 137 0,12-106-25,11-61-13,-15 99 11,-59 217 0,55-276 7,-4-1 0,-57 116 0,74-177-18,1 1 0,1 0 1,0 0-1,2 1 1,1 1-1,1-1 0,1 1 1,1 0-1,1 0 1,1 27-1,4-20-73,1 0-1,2 0 1,10 38-1,-6-38-2,-3 1 0,-1-1 0,2 43 0,-6-56 73,-1-1 1,-1 1-1,0-1 1,-2 1-1,0-1 0,-1 0 1,-8 23-1,-13 13 29,-1-1 1,-57 81-1,51-85 7,2 0 1,-45 103-1,47-72 30,4 1 0,4 1 0,-13 104 0,18-41 125,4 153 1,12-267-170,2 1 0,2 0 1,1-1-1,1 0 0,1 0 1,2-1-1,1 0 0,19 34 1,8 9 58,95 133 1,-121-190-188,0 0 1,1-1-1,1 0 0,0-1 1,1-1-1,0 0 1,1-1-1,1 0 1,0-2-1,0 0 0,1 0 1,0-2-1,1 0 1,0-2-1,0 0 1,1-1-1,-1 0 1,1-2-1,0-1 0,28 1 1,1-3-650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6:12.441"/>
    </inkml:context>
    <inkml:brush xml:id="br0">
      <inkml:brushProperty name="width" value="0.05" units="cm"/>
      <inkml:brushProperty name="height" value="0.05" units="cm"/>
    </inkml:brush>
  </inkml:definitions>
  <inkml:trace contextRef="#ctx0" brushRef="#br0">384 150 1148,'0'-135'1486,"0"128"-1438,1 1-18,10 5-29,-3 1 10,143 0 102,1 8 0,-1 5 0,160 37 0,-288-45-97,0 1-1,0 1 1,-1 1-1,1 1 0,-2 1 1,27 17-1,-43-25-12,-1 1 1,1 0-1,-1 1 0,0-1 0,0 0 0,0 1 1,-1 0-1,1 0 0,-1 0 0,0 1 0,0-1 1,0 1-1,-1-1 0,0 1 0,0 0 0,0 0 1,0 0-1,-1 0 0,0 0 0,0 0 0,0 1 1,0-1-1,-1 0 0,0 1 0,0-1 0,-1 0 1,1 0-1,-1 1 0,0-1 0,-1 0 0,1 0 1,-1 0-1,0 0 0,-4 6 0,-54 107 61,28-59-41,3 0-1,-26 75 0,1 43-13,-62 178 62,80-258-63,-80 148 0,81-181-34,4 1-1,-41 117 1,59-135-43,1 0 0,2 0 1,3 1-1,2 0 0,0 50 0,5 413-504,-1-492 549,-1 0 1,-1-1-1,0 1 0,-2-1 0,-8 24 1,-42 89 33,27-73-11,4-11 2,3 1 0,-20 62 0,36-93 1,1 0 1,1 0 0,1 1 0,0 0 0,1-1 0,1 1 0,0 0-1,2-1 1,0 1 0,7 28 0,28 66 22,-26-83-9,0 0 1,-2 1 0,-2 0 0,0 1 0,4 61 0,-13-71 9,0 0 0,-1-1 0,-1 1 0,-1 0 0,0-1 0,-2 0 0,-1-1 0,0 1 0,-1-1 1,-23 34-1,-71 140 614,95-177-589,-1 0 1,-1-1-1,0 0 1,-1 0-1,-1-1 1,0 0-1,-1-1 0,0-1 1,-1 0-1,-15 10 1,-6 1-441,-1-2-1,-1-1 1,-51 19 0,8-8-608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1:42.718"/>
    </inkml:context>
    <inkml:brush xml:id="br0">
      <inkml:brushProperty name="width" value="0.05" units="cm"/>
      <inkml:brushProperty name="height" value="0.05" units="cm"/>
    </inkml:brush>
  </inkml:definitions>
  <inkml:trace contextRef="#ctx0" brushRef="#br0">40 62 4584,'12'-18'49,"-10"15"44,-1-1 0,1 1 0,0 0 0,1 0-1,-1 0 1,0 0 0,1 0 0,0 1-1,0-1 1,-1 1 0,2-1 0,-1 1 0,0 0-1,5-2 1,0 54 200,-6 12-222,-2 0 1,-4 1-1,-18 103 0,15-126-895,-2-1-1,-1-1 0,-30 72 0,27-86-435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04:01:43.126"/>
    </inkml:context>
    <inkml:brush xml:id="br0">
      <inkml:brushProperty name="width" value="0.05" units="cm"/>
      <inkml:brushProperty name="height" value="0.05" units="cm"/>
    </inkml:brush>
  </inkml:definitions>
  <inkml:trace contextRef="#ctx0" brushRef="#br0">8 64 5104,'-1'0'3,"1"0"1,-1-1-1,1 1 0,-1 0 0,1-1 0,-1 1 0,1-1 0,0 1 0,-1-1 0,1 1 0,-1-1 0,1 1 0,0-1 0,0 1 0,-1-1 0,1 1 0,0-1 0,0 1 0,0-1 0,0 1 0,-1-1 0,1 0 0,0 1 0,0-1 0,0 1 0,0-1 0,0 1 0,1-1 0,-1 0 0,0 1 0,0-1 0,0 1 0,0-1 0,1 1 0,-1-1 1,0 1-1,0-1 0,1 1 0,-1-1 0,0 1 0,1-1 0,-1 1 0,1-1 0,-1 1 0,0 0 0,1-1 0,-1 1 0,1 0 0,-1-1 0,1 1 0,-1 0 0,1 0 0,0 0 0,-1-1 0,1 1 0,-1 0 0,1 0 0,-1 0 0,1 0 0,0 0 0,0 0 0,40-9 180,-39 9-183,85-7 12,0 5 0,101 9 1,-50-1-439,-125-6 331,9 2-300,0-1 0,1-1 0,-1-2-1,0 0 1,0-1 0,0-1 0,29-10 0,-22 3-359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ECAFD1-EC07-4BA1-9855-E6C382FD875F}" type="datetimeFigureOut">
              <a:rPr lang="en-US" smtClean="0"/>
              <a:pPr/>
              <a:t>9/19/2022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0BC35-53CD-418C-98FE-DFA8743E78AA}" type="slidenum">
              <a:rPr lang="en-US" smtClean="0"/>
              <a:pPr/>
              <a:t>‹#›</a:t>
            </a:fld>
            <a:endParaRPr lang="en-US"/>
          </a:p>
        </p:txBody>
      </p:sp>
    </p:spTree>
    <p:extLst>
      <p:ext uri="{BB962C8B-B14F-4D97-AF65-F5344CB8AC3E}">
        <p14:creationId xmlns:p14="http://schemas.microsoft.com/office/powerpoint/2010/main" xmlns="" val="3816329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91</a:t>
            </a:fld>
            <a:endParaRPr lang="en-US"/>
          </a:p>
        </p:txBody>
      </p:sp>
    </p:spTree>
    <p:extLst>
      <p:ext uri="{BB962C8B-B14F-4D97-AF65-F5344CB8AC3E}">
        <p14:creationId xmlns:p14="http://schemas.microsoft.com/office/powerpoint/2010/main" xmlns="" val="123172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113</a:t>
            </a:fld>
            <a:endParaRPr lang="en-US"/>
          </a:p>
        </p:txBody>
      </p:sp>
    </p:spTree>
    <p:extLst>
      <p:ext uri="{BB962C8B-B14F-4D97-AF65-F5344CB8AC3E}">
        <p14:creationId xmlns:p14="http://schemas.microsoft.com/office/powerpoint/2010/main" xmlns="" val="3973823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114</a:t>
            </a:fld>
            <a:endParaRPr lang="en-US"/>
          </a:p>
        </p:txBody>
      </p:sp>
    </p:spTree>
    <p:extLst>
      <p:ext uri="{BB962C8B-B14F-4D97-AF65-F5344CB8AC3E}">
        <p14:creationId xmlns:p14="http://schemas.microsoft.com/office/powerpoint/2010/main" xmlns="" val="4285223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115</a:t>
            </a:fld>
            <a:endParaRPr lang="en-US"/>
          </a:p>
        </p:txBody>
      </p:sp>
    </p:spTree>
    <p:extLst>
      <p:ext uri="{BB962C8B-B14F-4D97-AF65-F5344CB8AC3E}">
        <p14:creationId xmlns:p14="http://schemas.microsoft.com/office/powerpoint/2010/main" xmlns="" val="3694178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116</a:t>
            </a:fld>
            <a:endParaRPr lang="en-US"/>
          </a:p>
        </p:txBody>
      </p:sp>
    </p:spTree>
    <p:extLst>
      <p:ext uri="{BB962C8B-B14F-4D97-AF65-F5344CB8AC3E}">
        <p14:creationId xmlns:p14="http://schemas.microsoft.com/office/powerpoint/2010/main" xmlns="" val="3573905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117</a:t>
            </a:fld>
            <a:endParaRPr lang="en-US"/>
          </a:p>
        </p:txBody>
      </p:sp>
    </p:spTree>
    <p:extLst>
      <p:ext uri="{BB962C8B-B14F-4D97-AF65-F5344CB8AC3E}">
        <p14:creationId xmlns:p14="http://schemas.microsoft.com/office/powerpoint/2010/main" xmlns="" val="829046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118</a:t>
            </a:fld>
            <a:endParaRPr lang="en-US"/>
          </a:p>
        </p:txBody>
      </p:sp>
    </p:spTree>
    <p:extLst>
      <p:ext uri="{BB962C8B-B14F-4D97-AF65-F5344CB8AC3E}">
        <p14:creationId xmlns:p14="http://schemas.microsoft.com/office/powerpoint/2010/main" xmlns="" val="960211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120</a:t>
            </a:fld>
            <a:endParaRPr lang="en-US"/>
          </a:p>
        </p:txBody>
      </p:sp>
    </p:spTree>
    <p:extLst>
      <p:ext uri="{BB962C8B-B14F-4D97-AF65-F5344CB8AC3E}">
        <p14:creationId xmlns:p14="http://schemas.microsoft.com/office/powerpoint/2010/main" xmlns="" val="3957775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121</a:t>
            </a:fld>
            <a:endParaRPr lang="en-US"/>
          </a:p>
        </p:txBody>
      </p:sp>
    </p:spTree>
    <p:extLst>
      <p:ext uri="{BB962C8B-B14F-4D97-AF65-F5344CB8AC3E}">
        <p14:creationId xmlns:p14="http://schemas.microsoft.com/office/powerpoint/2010/main" xmlns="" val="4207215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122</a:t>
            </a:fld>
            <a:endParaRPr lang="en-US"/>
          </a:p>
        </p:txBody>
      </p:sp>
    </p:spTree>
    <p:extLst>
      <p:ext uri="{BB962C8B-B14F-4D97-AF65-F5344CB8AC3E}">
        <p14:creationId xmlns:p14="http://schemas.microsoft.com/office/powerpoint/2010/main" xmlns="" val="1426432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123</a:t>
            </a:fld>
            <a:endParaRPr lang="en-US"/>
          </a:p>
        </p:txBody>
      </p:sp>
    </p:spTree>
    <p:extLst>
      <p:ext uri="{BB962C8B-B14F-4D97-AF65-F5344CB8AC3E}">
        <p14:creationId xmlns:p14="http://schemas.microsoft.com/office/powerpoint/2010/main" xmlns="" val="3542510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93</a:t>
            </a:fld>
            <a:endParaRPr lang="en-US"/>
          </a:p>
        </p:txBody>
      </p:sp>
    </p:spTree>
    <p:extLst>
      <p:ext uri="{BB962C8B-B14F-4D97-AF65-F5344CB8AC3E}">
        <p14:creationId xmlns:p14="http://schemas.microsoft.com/office/powerpoint/2010/main" xmlns="" val="3238680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124</a:t>
            </a:fld>
            <a:endParaRPr lang="en-US"/>
          </a:p>
        </p:txBody>
      </p:sp>
    </p:spTree>
    <p:extLst>
      <p:ext uri="{BB962C8B-B14F-4D97-AF65-F5344CB8AC3E}">
        <p14:creationId xmlns:p14="http://schemas.microsoft.com/office/powerpoint/2010/main" xmlns="" val="580654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125</a:t>
            </a:fld>
            <a:endParaRPr lang="en-US"/>
          </a:p>
        </p:txBody>
      </p:sp>
    </p:spTree>
    <p:extLst>
      <p:ext uri="{BB962C8B-B14F-4D97-AF65-F5344CB8AC3E}">
        <p14:creationId xmlns:p14="http://schemas.microsoft.com/office/powerpoint/2010/main" xmlns="" val="2919962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126</a:t>
            </a:fld>
            <a:endParaRPr lang="en-US"/>
          </a:p>
        </p:txBody>
      </p:sp>
    </p:spTree>
    <p:extLst>
      <p:ext uri="{BB962C8B-B14F-4D97-AF65-F5344CB8AC3E}">
        <p14:creationId xmlns:p14="http://schemas.microsoft.com/office/powerpoint/2010/main" xmlns="" val="3728955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127</a:t>
            </a:fld>
            <a:endParaRPr lang="en-US"/>
          </a:p>
        </p:txBody>
      </p:sp>
    </p:spTree>
    <p:extLst>
      <p:ext uri="{BB962C8B-B14F-4D97-AF65-F5344CB8AC3E}">
        <p14:creationId xmlns:p14="http://schemas.microsoft.com/office/powerpoint/2010/main" xmlns="" val="620601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95</a:t>
            </a:fld>
            <a:endParaRPr lang="en-US"/>
          </a:p>
        </p:txBody>
      </p:sp>
    </p:spTree>
    <p:extLst>
      <p:ext uri="{BB962C8B-B14F-4D97-AF65-F5344CB8AC3E}">
        <p14:creationId xmlns:p14="http://schemas.microsoft.com/office/powerpoint/2010/main" xmlns="" val="4238220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96</a:t>
            </a:fld>
            <a:endParaRPr lang="en-US"/>
          </a:p>
        </p:txBody>
      </p:sp>
    </p:spTree>
    <p:extLst>
      <p:ext uri="{BB962C8B-B14F-4D97-AF65-F5344CB8AC3E}">
        <p14:creationId xmlns:p14="http://schemas.microsoft.com/office/powerpoint/2010/main" xmlns="" val="1349467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97</a:t>
            </a:fld>
            <a:endParaRPr lang="en-US"/>
          </a:p>
        </p:txBody>
      </p:sp>
    </p:spTree>
    <p:extLst>
      <p:ext uri="{BB962C8B-B14F-4D97-AF65-F5344CB8AC3E}">
        <p14:creationId xmlns:p14="http://schemas.microsoft.com/office/powerpoint/2010/main" xmlns="" val="3625332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101</a:t>
            </a:fld>
            <a:endParaRPr lang="en-US"/>
          </a:p>
        </p:txBody>
      </p:sp>
    </p:spTree>
    <p:extLst>
      <p:ext uri="{BB962C8B-B14F-4D97-AF65-F5344CB8AC3E}">
        <p14:creationId xmlns:p14="http://schemas.microsoft.com/office/powerpoint/2010/main" xmlns="" val="959223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107</a:t>
            </a:fld>
            <a:endParaRPr lang="en-US"/>
          </a:p>
        </p:txBody>
      </p:sp>
    </p:spTree>
    <p:extLst>
      <p:ext uri="{BB962C8B-B14F-4D97-AF65-F5344CB8AC3E}">
        <p14:creationId xmlns:p14="http://schemas.microsoft.com/office/powerpoint/2010/main" xmlns="" val="4261805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109</a:t>
            </a:fld>
            <a:endParaRPr lang="en-US"/>
          </a:p>
        </p:txBody>
      </p:sp>
    </p:spTree>
    <p:extLst>
      <p:ext uri="{BB962C8B-B14F-4D97-AF65-F5344CB8AC3E}">
        <p14:creationId xmlns:p14="http://schemas.microsoft.com/office/powerpoint/2010/main" xmlns="" val="2854113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E0BC35-53CD-418C-98FE-DFA8743E78AA}" type="slidenum">
              <a:rPr lang="en-US" smtClean="0"/>
              <a:pPr/>
              <a:t>110</a:t>
            </a:fld>
            <a:endParaRPr lang="en-US"/>
          </a:p>
        </p:txBody>
      </p:sp>
    </p:spTree>
    <p:extLst>
      <p:ext uri="{BB962C8B-B14F-4D97-AF65-F5344CB8AC3E}">
        <p14:creationId xmlns:p14="http://schemas.microsoft.com/office/powerpoint/2010/main" xmlns="" val="360548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A17AAC3-85EC-FF43-B408-36ACBF918248}" type="datetime1">
              <a:rPr lang="en-IN" smtClean="0"/>
              <a:pPr/>
              <a:t>19-09-2022</a:t>
            </a:fld>
            <a:endParaRPr lang="en-US"/>
          </a:p>
        </p:txBody>
      </p:sp>
      <p:sp>
        <p:nvSpPr>
          <p:cNvPr id="5" name="Footer Placeholder 4"/>
          <p:cNvSpPr>
            <a:spLocks noGrp="1"/>
          </p:cNvSpPr>
          <p:nvPr>
            <p:ph type="ftr" sz="quarter" idx="11"/>
          </p:nvPr>
        </p:nvSpPr>
        <p:spPr/>
        <p:txBody>
          <a:bodyPr/>
          <a:lstStyle/>
          <a:p>
            <a:r>
              <a:rPr lang="en-US"/>
              <a:t>Ms. Nancy Kansal   OBJECT ORIENTED TECHNIQUES USING JAVA</a:t>
            </a:r>
          </a:p>
        </p:txBody>
      </p:sp>
      <p:sp>
        <p:nvSpPr>
          <p:cNvPr id="6" name="Slide Number Placeholder 5"/>
          <p:cNvSpPr>
            <a:spLocks noGrp="1"/>
          </p:cNvSpPr>
          <p:nvPr>
            <p:ph type="sldNum" sz="quarter" idx="12"/>
          </p:nvPr>
        </p:nvSpPr>
        <p:spPr/>
        <p:txBody>
          <a:bodyPr/>
          <a:lstStyle/>
          <a:p>
            <a:fld id="{5953C3A8-BE0E-472B-9B60-3C596930C5B5}" type="slidenum">
              <a:rPr lang="en-US" smtClean="0"/>
              <a:pPr/>
              <a:t>‹#›</a:t>
            </a:fld>
            <a:endParaRPr lang="en-US"/>
          </a:p>
        </p:txBody>
      </p:sp>
    </p:spTree>
    <p:extLst>
      <p:ext uri="{BB962C8B-B14F-4D97-AF65-F5344CB8AC3E}">
        <p14:creationId xmlns:p14="http://schemas.microsoft.com/office/powerpoint/2010/main" xmlns="" val="2672237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FBD393-8BCA-C74C-9200-68839921A9A6}" type="datetime1">
              <a:rPr lang="en-IN" smtClean="0"/>
              <a:pPr/>
              <a:t>19-09-2022</a:t>
            </a:fld>
            <a:endParaRPr lang="en-US"/>
          </a:p>
        </p:txBody>
      </p:sp>
      <p:sp>
        <p:nvSpPr>
          <p:cNvPr id="5" name="Footer Placeholder 4"/>
          <p:cNvSpPr>
            <a:spLocks noGrp="1"/>
          </p:cNvSpPr>
          <p:nvPr>
            <p:ph type="ftr" sz="quarter" idx="11"/>
          </p:nvPr>
        </p:nvSpPr>
        <p:spPr/>
        <p:txBody>
          <a:bodyPr/>
          <a:lstStyle/>
          <a:p>
            <a:r>
              <a:rPr lang="en-US"/>
              <a:t>Ms. Nancy Kansal   OBJECT ORIENTED TECHNIQUES USING JAVA</a:t>
            </a:r>
          </a:p>
        </p:txBody>
      </p:sp>
      <p:sp>
        <p:nvSpPr>
          <p:cNvPr id="6" name="Slide Number Placeholder 5"/>
          <p:cNvSpPr>
            <a:spLocks noGrp="1"/>
          </p:cNvSpPr>
          <p:nvPr>
            <p:ph type="sldNum" sz="quarter" idx="12"/>
          </p:nvPr>
        </p:nvSpPr>
        <p:spPr/>
        <p:txBody>
          <a:bodyPr/>
          <a:lstStyle/>
          <a:p>
            <a:fld id="{5953C3A8-BE0E-472B-9B60-3C596930C5B5}" type="slidenum">
              <a:rPr lang="en-US" smtClean="0"/>
              <a:pPr/>
              <a:t>‹#›</a:t>
            </a:fld>
            <a:endParaRPr lang="en-US"/>
          </a:p>
        </p:txBody>
      </p:sp>
    </p:spTree>
    <p:extLst>
      <p:ext uri="{BB962C8B-B14F-4D97-AF65-F5344CB8AC3E}">
        <p14:creationId xmlns:p14="http://schemas.microsoft.com/office/powerpoint/2010/main" xmlns="" val="3177065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CA0AC4-E0EF-0F41-A7AC-77975D4B3EC2}" type="datetime1">
              <a:rPr lang="en-IN" smtClean="0"/>
              <a:pPr/>
              <a:t>19-09-2022</a:t>
            </a:fld>
            <a:endParaRPr lang="en-US"/>
          </a:p>
        </p:txBody>
      </p:sp>
      <p:sp>
        <p:nvSpPr>
          <p:cNvPr id="5" name="Footer Placeholder 4"/>
          <p:cNvSpPr>
            <a:spLocks noGrp="1"/>
          </p:cNvSpPr>
          <p:nvPr>
            <p:ph type="ftr" sz="quarter" idx="11"/>
          </p:nvPr>
        </p:nvSpPr>
        <p:spPr/>
        <p:txBody>
          <a:bodyPr/>
          <a:lstStyle/>
          <a:p>
            <a:r>
              <a:rPr lang="en-US"/>
              <a:t>Ms. Nancy Kansal   OBJECT ORIENTED TECHNIQUES USING JAVA</a:t>
            </a:r>
          </a:p>
        </p:txBody>
      </p:sp>
      <p:sp>
        <p:nvSpPr>
          <p:cNvPr id="6" name="Slide Number Placeholder 5"/>
          <p:cNvSpPr>
            <a:spLocks noGrp="1"/>
          </p:cNvSpPr>
          <p:nvPr>
            <p:ph type="sldNum" sz="quarter" idx="12"/>
          </p:nvPr>
        </p:nvSpPr>
        <p:spPr/>
        <p:txBody>
          <a:bodyPr/>
          <a:lstStyle/>
          <a:p>
            <a:fld id="{5953C3A8-BE0E-472B-9B60-3C596930C5B5}" type="slidenum">
              <a:rPr lang="en-US" smtClean="0"/>
              <a:pPr/>
              <a:t>‹#›</a:t>
            </a:fld>
            <a:endParaRPr lang="en-US"/>
          </a:p>
        </p:txBody>
      </p:sp>
    </p:spTree>
    <p:extLst>
      <p:ext uri="{BB962C8B-B14F-4D97-AF65-F5344CB8AC3E}">
        <p14:creationId xmlns:p14="http://schemas.microsoft.com/office/powerpoint/2010/main" xmlns="" val="3444986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709E20-51D5-2747-A903-DAB6BE0B1B5D}" type="datetime1">
              <a:rPr lang="en-IN" smtClean="0"/>
              <a:pPr/>
              <a:t>19-09-2022</a:t>
            </a:fld>
            <a:endParaRPr lang="en-US"/>
          </a:p>
        </p:txBody>
      </p:sp>
      <p:sp>
        <p:nvSpPr>
          <p:cNvPr id="5" name="Footer Placeholder 4"/>
          <p:cNvSpPr>
            <a:spLocks noGrp="1"/>
          </p:cNvSpPr>
          <p:nvPr>
            <p:ph type="ftr" sz="quarter" idx="11"/>
          </p:nvPr>
        </p:nvSpPr>
        <p:spPr/>
        <p:txBody>
          <a:bodyPr/>
          <a:lstStyle/>
          <a:p>
            <a:r>
              <a:rPr lang="en-US"/>
              <a:t>Ms. Nancy Kansal   OBJECT ORIENTED TECHNIQUES USING JAVA</a:t>
            </a:r>
          </a:p>
        </p:txBody>
      </p:sp>
      <p:sp>
        <p:nvSpPr>
          <p:cNvPr id="6" name="Slide Number Placeholder 5"/>
          <p:cNvSpPr>
            <a:spLocks noGrp="1"/>
          </p:cNvSpPr>
          <p:nvPr>
            <p:ph type="sldNum" sz="quarter" idx="12"/>
          </p:nvPr>
        </p:nvSpPr>
        <p:spPr/>
        <p:txBody>
          <a:bodyPr/>
          <a:lstStyle/>
          <a:p>
            <a:fld id="{5953C3A8-BE0E-472B-9B60-3C596930C5B5}" type="slidenum">
              <a:rPr lang="en-US" smtClean="0"/>
              <a:pPr/>
              <a:t>‹#›</a:t>
            </a:fld>
            <a:endParaRPr lang="en-US"/>
          </a:p>
        </p:txBody>
      </p:sp>
    </p:spTree>
    <p:extLst>
      <p:ext uri="{BB962C8B-B14F-4D97-AF65-F5344CB8AC3E}">
        <p14:creationId xmlns:p14="http://schemas.microsoft.com/office/powerpoint/2010/main" xmlns="" val="1918968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F8F889-5263-EE4D-9906-049818737225}" type="datetime1">
              <a:rPr lang="en-IN" smtClean="0"/>
              <a:pPr/>
              <a:t>19-09-2022</a:t>
            </a:fld>
            <a:endParaRPr lang="en-US"/>
          </a:p>
        </p:txBody>
      </p:sp>
      <p:sp>
        <p:nvSpPr>
          <p:cNvPr id="5" name="Footer Placeholder 4"/>
          <p:cNvSpPr>
            <a:spLocks noGrp="1"/>
          </p:cNvSpPr>
          <p:nvPr>
            <p:ph type="ftr" sz="quarter" idx="11"/>
          </p:nvPr>
        </p:nvSpPr>
        <p:spPr/>
        <p:txBody>
          <a:bodyPr/>
          <a:lstStyle/>
          <a:p>
            <a:r>
              <a:rPr lang="en-US"/>
              <a:t>Ms. Nancy Kansal   OBJECT ORIENTED TECHNIQUES USING JAVA</a:t>
            </a:r>
          </a:p>
        </p:txBody>
      </p:sp>
      <p:sp>
        <p:nvSpPr>
          <p:cNvPr id="6" name="Slide Number Placeholder 5"/>
          <p:cNvSpPr>
            <a:spLocks noGrp="1"/>
          </p:cNvSpPr>
          <p:nvPr>
            <p:ph type="sldNum" sz="quarter" idx="12"/>
          </p:nvPr>
        </p:nvSpPr>
        <p:spPr/>
        <p:txBody>
          <a:bodyPr/>
          <a:lstStyle/>
          <a:p>
            <a:fld id="{5953C3A8-BE0E-472B-9B60-3C596930C5B5}" type="slidenum">
              <a:rPr lang="en-US" smtClean="0"/>
              <a:pPr/>
              <a:t>‹#›</a:t>
            </a:fld>
            <a:endParaRPr lang="en-US"/>
          </a:p>
        </p:txBody>
      </p:sp>
    </p:spTree>
    <p:extLst>
      <p:ext uri="{BB962C8B-B14F-4D97-AF65-F5344CB8AC3E}">
        <p14:creationId xmlns:p14="http://schemas.microsoft.com/office/powerpoint/2010/main" xmlns="" val="454595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94D085-758E-4640-945C-D4CF5B7C42D5}" type="datetime1">
              <a:rPr lang="en-IN" smtClean="0"/>
              <a:pPr/>
              <a:t>19-09-2022</a:t>
            </a:fld>
            <a:endParaRPr lang="en-US"/>
          </a:p>
        </p:txBody>
      </p:sp>
      <p:sp>
        <p:nvSpPr>
          <p:cNvPr id="6" name="Footer Placeholder 5"/>
          <p:cNvSpPr>
            <a:spLocks noGrp="1"/>
          </p:cNvSpPr>
          <p:nvPr>
            <p:ph type="ftr" sz="quarter" idx="11"/>
          </p:nvPr>
        </p:nvSpPr>
        <p:spPr/>
        <p:txBody>
          <a:bodyPr/>
          <a:lstStyle/>
          <a:p>
            <a:r>
              <a:rPr lang="en-US"/>
              <a:t>Ms. Nancy Kansal   OBJECT ORIENTED TECHNIQUES USING JAVA</a:t>
            </a:r>
          </a:p>
        </p:txBody>
      </p:sp>
      <p:sp>
        <p:nvSpPr>
          <p:cNvPr id="7" name="Slide Number Placeholder 6"/>
          <p:cNvSpPr>
            <a:spLocks noGrp="1"/>
          </p:cNvSpPr>
          <p:nvPr>
            <p:ph type="sldNum" sz="quarter" idx="12"/>
          </p:nvPr>
        </p:nvSpPr>
        <p:spPr/>
        <p:txBody>
          <a:bodyPr/>
          <a:lstStyle/>
          <a:p>
            <a:fld id="{5953C3A8-BE0E-472B-9B60-3C596930C5B5}" type="slidenum">
              <a:rPr lang="en-US" smtClean="0"/>
              <a:pPr/>
              <a:t>‹#›</a:t>
            </a:fld>
            <a:endParaRPr lang="en-US"/>
          </a:p>
        </p:txBody>
      </p:sp>
    </p:spTree>
    <p:extLst>
      <p:ext uri="{BB962C8B-B14F-4D97-AF65-F5344CB8AC3E}">
        <p14:creationId xmlns:p14="http://schemas.microsoft.com/office/powerpoint/2010/main" xmlns="" val="1170817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72723C-7751-4E44-A19F-9E61538DD34C}"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Slide Number Placeholder 8"/>
          <p:cNvSpPr>
            <a:spLocks noGrp="1"/>
          </p:cNvSpPr>
          <p:nvPr>
            <p:ph type="sldNum" sz="quarter" idx="12"/>
          </p:nvPr>
        </p:nvSpPr>
        <p:spPr/>
        <p:txBody>
          <a:bodyPr/>
          <a:lstStyle/>
          <a:p>
            <a:fld id="{5953C3A8-BE0E-472B-9B60-3C596930C5B5}" type="slidenum">
              <a:rPr lang="en-US" smtClean="0"/>
              <a:pPr/>
              <a:t>‹#›</a:t>
            </a:fld>
            <a:endParaRPr lang="en-US"/>
          </a:p>
        </p:txBody>
      </p:sp>
    </p:spTree>
    <p:extLst>
      <p:ext uri="{BB962C8B-B14F-4D97-AF65-F5344CB8AC3E}">
        <p14:creationId xmlns:p14="http://schemas.microsoft.com/office/powerpoint/2010/main" xmlns="" val="2467926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A8BB63-A8FE-1D4C-A7ED-9CEE394F2164}" type="datetime1">
              <a:rPr lang="en-IN" smtClean="0"/>
              <a:pPr/>
              <a:t>19-09-2022</a:t>
            </a:fld>
            <a:endParaRPr lang="en-US"/>
          </a:p>
        </p:txBody>
      </p:sp>
      <p:sp>
        <p:nvSpPr>
          <p:cNvPr id="4" name="Footer Placeholder 3"/>
          <p:cNvSpPr>
            <a:spLocks noGrp="1"/>
          </p:cNvSpPr>
          <p:nvPr>
            <p:ph type="ftr" sz="quarter" idx="11"/>
          </p:nvPr>
        </p:nvSpPr>
        <p:spPr/>
        <p:txBody>
          <a:bodyPr/>
          <a:lstStyle/>
          <a:p>
            <a:r>
              <a:rPr lang="en-US"/>
              <a:t>Ms. Nancy Kansal   OBJECT ORIENTED TECHNIQUES USING JAVA</a:t>
            </a:r>
          </a:p>
        </p:txBody>
      </p:sp>
      <p:sp>
        <p:nvSpPr>
          <p:cNvPr id="5" name="Slide Number Placeholder 4"/>
          <p:cNvSpPr>
            <a:spLocks noGrp="1"/>
          </p:cNvSpPr>
          <p:nvPr>
            <p:ph type="sldNum" sz="quarter" idx="12"/>
          </p:nvPr>
        </p:nvSpPr>
        <p:spPr/>
        <p:txBody>
          <a:bodyPr/>
          <a:lstStyle/>
          <a:p>
            <a:fld id="{5953C3A8-BE0E-472B-9B60-3C596930C5B5}" type="slidenum">
              <a:rPr lang="en-US" smtClean="0"/>
              <a:pPr/>
              <a:t>‹#›</a:t>
            </a:fld>
            <a:endParaRPr lang="en-US"/>
          </a:p>
        </p:txBody>
      </p:sp>
    </p:spTree>
    <p:extLst>
      <p:ext uri="{BB962C8B-B14F-4D97-AF65-F5344CB8AC3E}">
        <p14:creationId xmlns:p14="http://schemas.microsoft.com/office/powerpoint/2010/main" xmlns="" val="743286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F290C1-C5CC-F244-8BA8-C8C300C567D2}" type="datetime1">
              <a:rPr lang="en-IN" smtClean="0"/>
              <a:pPr/>
              <a:t>19-09-2022</a:t>
            </a:fld>
            <a:endParaRPr lang="en-US"/>
          </a:p>
        </p:txBody>
      </p:sp>
      <p:sp>
        <p:nvSpPr>
          <p:cNvPr id="3" name="Footer Placeholder 2"/>
          <p:cNvSpPr>
            <a:spLocks noGrp="1"/>
          </p:cNvSpPr>
          <p:nvPr>
            <p:ph type="ftr" sz="quarter" idx="11"/>
          </p:nvPr>
        </p:nvSpPr>
        <p:spPr/>
        <p:txBody>
          <a:bodyPr/>
          <a:lstStyle/>
          <a:p>
            <a:r>
              <a:rPr lang="en-US"/>
              <a:t>Ms. Nancy Kansal   OBJECT ORIENTED TECHNIQUES USING JAVA</a:t>
            </a:r>
          </a:p>
        </p:txBody>
      </p:sp>
      <p:sp>
        <p:nvSpPr>
          <p:cNvPr id="4" name="Slide Number Placeholder 3"/>
          <p:cNvSpPr>
            <a:spLocks noGrp="1"/>
          </p:cNvSpPr>
          <p:nvPr>
            <p:ph type="sldNum" sz="quarter" idx="12"/>
          </p:nvPr>
        </p:nvSpPr>
        <p:spPr/>
        <p:txBody>
          <a:bodyPr/>
          <a:lstStyle/>
          <a:p>
            <a:fld id="{5953C3A8-BE0E-472B-9B60-3C596930C5B5}" type="slidenum">
              <a:rPr lang="en-US" smtClean="0"/>
              <a:pPr/>
              <a:t>‹#›</a:t>
            </a:fld>
            <a:endParaRPr lang="en-US"/>
          </a:p>
        </p:txBody>
      </p:sp>
    </p:spTree>
    <p:extLst>
      <p:ext uri="{BB962C8B-B14F-4D97-AF65-F5344CB8AC3E}">
        <p14:creationId xmlns:p14="http://schemas.microsoft.com/office/powerpoint/2010/main" xmlns="" val="2592951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75B5D0-DB81-9048-9ACC-E45C2FC84C8A}" type="datetime1">
              <a:rPr lang="en-IN" smtClean="0"/>
              <a:pPr/>
              <a:t>19-09-2022</a:t>
            </a:fld>
            <a:endParaRPr lang="en-US"/>
          </a:p>
        </p:txBody>
      </p:sp>
      <p:sp>
        <p:nvSpPr>
          <p:cNvPr id="6" name="Footer Placeholder 5"/>
          <p:cNvSpPr>
            <a:spLocks noGrp="1"/>
          </p:cNvSpPr>
          <p:nvPr>
            <p:ph type="ftr" sz="quarter" idx="11"/>
          </p:nvPr>
        </p:nvSpPr>
        <p:spPr/>
        <p:txBody>
          <a:bodyPr/>
          <a:lstStyle/>
          <a:p>
            <a:r>
              <a:rPr lang="en-US"/>
              <a:t>Ms. Nancy Kansal   OBJECT ORIENTED TECHNIQUES USING JAVA</a:t>
            </a:r>
          </a:p>
        </p:txBody>
      </p:sp>
      <p:sp>
        <p:nvSpPr>
          <p:cNvPr id="7" name="Slide Number Placeholder 6"/>
          <p:cNvSpPr>
            <a:spLocks noGrp="1"/>
          </p:cNvSpPr>
          <p:nvPr>
            <p:ph type="sldNum" sz="quarter" idx="12"/>
          </p:nvPr>
        </p:nvSpPr>
        <p:spPr/>
        <p:txBody>
          <a:bodyPr/>
          <a:lstStyle/>
          <a:p>
            <a:fld id="{5953C3A8-BE0E-472B-9B60-3C596930C5B5}" type="slidenum">
              <a:rPr lang="en-US" smtClean="0"/>
              <a:pPr/>
              <a:t>‹#›</a:t>
            </a:fld>
            <a:endParaRPr lang="en-US"/>
          </a:p>
        </p:txBody>
      </p:sp>
    </p:spTree>
    <p:extLst>
      <p:ext uri="{BB962C8B-B14F-4D97-AF65-F5344CB8AC3E}">
        <p14:creationId xmlns:p14="http://schemas.microsoft.com/office/powerpoint/2010/main" xmlns="" val="2593023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CEBFD1-0CCB-524B-B9E4-C3644AC2BA89}" type="datetime1">
              <a:rPr lang="en-IN" smtClean="0"/>
              <a:pPr/>
              <a:t>19-09-2022</a:t>
            </a:fld>
            <a:endParaRPr lang="en-US"/>
          </a:p>
        </p:txBody>
      </p:sp>
      <p:sp>
        <p:nvSpPr>
          <p:cNvPr id="6" name="Footer Placeholder 5"/>
          <p:cNvSpPr>
            <a:spLocks noGrp="1"/>
          </p:cNvSpPr>
          <p:nvPr>
            <p:ph type="ftr" sz="quarter" idx="11"/>
          </p:nvPr>
        </p:nvSpPr>
        <p:spPr/>
        <p:txBody>
          <a:bodyPr/>
          <a:lstStyle/>
          <a:p>
            <a:r>
              <a:rPr lang="en-US"/>
              <a:t>Ms. Nancy Kansal   OBJECT ORIENTED TECHNIQUES USING JAVA</a:t>
            </a:r>
          </a:p>
        </p:txBody>
      </p:sp>
      <p:sp>
        <p:nvSpPr>
          <p:cNvPr id="7" name="Slide Number Placeholder 6"/>
          <p:cNvSpPr>
            <a:spLocks noGrp="1"/>
          </p:cNvSpPr>
          <p:nvPr>
            <p:ph type="sldNum" sz="quarter" idx="12"/>
          </p:nvPr>
        </p:nvSpPr>
        <p:spPr/>
        <p:txBody>
          <a:bodyPr/>
          <a:lstStyle/>
          <a:p>
            <a:fld id="{5953C3A8-BE0E-472B-9B60-3C596930C5B5}" type="slidenum">
              <a:rPr lang="en-US" smtClean="0"/>
              <a:pPr/>
              <a:t>‹#›</a:t>
            </a:fld>
            <a:endParaRPr lang="en-US"/>
          </a:p>
        </p:txBody>
      </p:sp>
    </p:spTree>
    <p:extLst>
      <p:ext uri="{BB962C8B-B14F-4D97-AF65-F5344CB8AC3E}">
        <p14:creationId xmlns:p14="http://schemas.microsoft.com/office/powerpoint/2010/main" xmlns="" val="1604764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C68DA6-1A0B-394A-8470-B042132E76AF}" type="datetime1">
              <a:rPr lang="en-IN" smtClean="0"/>
              <a:pPr/>
              <a:t>19-09-2022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Ms. Nancy Kansal   OBJECT ORIENTED TECHNIQUES USING JAVA</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53C3A8-BE0E-472B-9B60-3C596930C5B5}" type="slidenum">
              <a:rPr lang="en-US" smtClean="0"/>
              <a:pPr/>
              <a:t>‹#›</a:t>
            </a:fld>
            <a:endParaRPr lang="en-US"/>
          </a:p>
        </p:txBody>
      </p:sp>
    </p:spTree>
    <p:extLst>
      <p:ext uri="{BB962C8B-B14F-4D97-AF65-F5344CB8AC3E}">
        <p14:creationId xmlns:p14="http://schemas.microsoft.com/office/powerpoint/2010/main" xmlns="" val="2591071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6" Type="http://schemas.openxmlformats.org/officeDocument/2006/relationships/customXml" Target="../ink/ink14.xml"/><Relationship Id="rId117" Type="http://schemas.openxmlformats.org/officeDocument/2006/relationships/image" Target="../media/image99.png"/><Relationship Id="rId21" Type="http://schemas.openxmlformats.org/officeDocument/2006/relationships/image" Target="../media/image51.png"/><Relationship Id="rId42" Type="http://schemas.openxmlformats.org/officeDocument/2006/relationships/customXml" Target="../ink/ink22.xml"/><Relationship Id="rId47" Type="http://schemas.openxmlformats.org/officeDocument/2006/relationships/image" Target="../media/image64.png"/><Relationship Id="rId63" Type="http://schemas.openxmlformats.org/officeDocument/2006/relationships/image" Target="../media/image72.png"/><Relationship Id="rId68" Type="http://schemas.openxmlformats.org/officeDocument/2006/relationships/customXml" Target="../ink/ink35.xml"/><Relationship Id="rId84" Type="http://schemas.openxmlformats.org/officeDocument/2006/relationships/customXml" Target="../ink/ink43.xml"/><Relationship Id="rId89" Type="http://schemas.openxmlformats.org/officeDocument/2006/relationships/image" Target="../media/image85.png"/><Relationship Id="rId112" Type="http://schemas.openxmlformats.org/officeDocument/2006/relationships/customXml" Target="../ink/ink57.xml"/><Relationship Id="rId133" Type="http://schemas.openxmlformats.org/officeDocument/2006/relationships/image" Target="../media/image107.png"/><Relationship Id="rId138" Type="http://schemas.openxmlformats.org/officeDocument/2006/relationships/customXml" Target="../ink/ink70.xml"/><Relationship Id="rId16" Type="http://schemas.openxmlformats.org/officeDocument/2006/relationships/customXml" Target="../ink/ink9.xml"/><Relationship Id="rId107" Type="http://schemas.openxmlformats.org/officeDocument/2006/relationships/image" Target="../media/image94.png"/><Relationship Id="rId11" Type="http://schemas.openxmlformats.org/officeDocument/2006/relationships/image" Target="../media/image46.png"/><Relationship Id="rId32" Type="http://schemas.openxmlformats.org/officeDocument/2006/relationships/customXml" Target="../ink/ink17.xml"/><Relationship Id="rId37" Type="http://schemas.openxmlformats.org/officeDocument/2006/relationships/image" Target="../media/image59.png"/><Relationship Id="rId53" Type="http://schemas.openxmlformats.org/officeDocument/2006/relationships/image" Target="../media/image67.png"/><Relationship Id="rId58" Type="http://schemas.openxmlformats.org/officeDocument/2006/relationships/customXml" Target="../ink/ink30.xml"/><Relationship Id="rId74" Type="http://schemas.openxmlformats.org/officeDocument/2006/relationships/customXml" Target="../ink/ink38.xml"/><Relationship Id="rId79" Type="http://schemas.openxmlformats.org/officeDocument/2006/relationships/image" Target="../media/image80.png"/><Relationship Id="rId102" Type="http://schemas.openxmlformats.org/officeDocument/2006/relationships/customXml" Target="../ink/ink52.xml"/><Relationship Id="rId123" Type="http://schemas.openxmlformats.org/officeDocument/2006/relationships/image" Target="../media/image102.png"/><Relationship Id="rId128" Type="http://schemas.openxmlformats.org/officeDocument/2006/relationships/customXml" Target="../ink/ink65.xml"/><Relationship Id="rId144" Type="http://schemas.openxmlformats.org/officeDocument/2006/relationships/customXml" Target="../ink/ink73.xml"/><Relationship Id="rId5" Type="http://schemas.openxmlformats.org/officeDocument/2006/relationships/image" Target="../media/image43.png"/><Relationship Id="rId90" Type="http://schemas.openxmlformats.org/officeDocument/2006/relationships/customXml" Target="../ink/ink46.xml"/><Relationship Id="rId95" Type="http://schemas.openxmlformats.org/officeDocument/2006/relationships/image" Target="../media/image88.png"/><Relationship Id="rId22" Type="http://schemas.openxmlformats.org/officeDocument/2006/relationships/customXml" Target="../ink/ink12.xml"/><Relationship Id="rId27" Type="http://schemas.openxmlformats.org/officeDocument/2006/relationships/image" Target="../media/image54.png"/><Relationship Id="rId43" Type="http://schemas.openxmlformats.org/officeDocument/2006/relationships/image" Target="../media/image62.png"/><Relationship Id="rId48" Type="http://schemas.openxmlformats.org/officeDocument/2006/relationships/customXml" Target="../ink/ink25.xml"/><Relationship Id="rId64" Type="http://schemas.openxmlformats.org/officeDocument/2006/relationships/customXml" Target="../ink/ink33.xml"/><Relationship Id="rId69" Type="http://schemas.openxmlformats.org/officeDocument/2006/relationships/image" Target="../media/image75.png"/><Relationship Id="rId113" Type="http://schemas.openxmlformats.org/officeDocument/2006/relationships/image" Target="../media/image97.png"/><Relationship Id="rId118" Type="http://schemas.openxmlformats.org/officeDocument/2006/relationships/customXml" Target="../ink/ink60.xml"/><Relationship Id="rId134" Type="http://schemas.openxmlformats.org/officeDocument/2006/relationships/customXml" Target="../ink/ink68.xml"/><Relationship Id="rId139" Type="http://schemas.openxmlformats.org/officeDocument/2006/relationships/image" Target="../media/image110.png"/><Relationship Id="rId80" Type="http://schemas.openxmlformats.org/officeDocument/2006/relationships/customXml" Target="../ink/ink41.xml"/><Relationship Id="rId85" Type="http://schemas.openxmlformats.org/officeDocument/2006/relationships/image" Target="../media/image83.png"/><Relationship Id="rId3" Type="http://schemas.openxmlformats.org/officeDocument/2006/relationships/image" Target="../media/image1.png"/><Relationship Id="rId12" Type="http://schemas.openxmlformats.org/officeDocument/2006/relationships/customXml" Target="../ink/ink7.xml"/><Relationship Id="rId17" Type="http://schemas.openxmlformats.org/officeDocument/2006/relationships/image" Target="../media/image49.png"/><Relationship Id="rId25" Type="http://schemas.openxmlformats.org/officeDocument/2006/relationships/image" Target="../media/image53.png"/><Relationship Id="rId33" Type="http://schemas.openxmlformats.org/officeDocument/2006/relationships/image" Target="../media/image57.png"/><Relationship Id="rId38" Type="http://schemas.openxmlformats.org/officeDocument/2006/relationships/customXml" Target="../ink/ink20.xml"/><Relationship Id="rId46" Type="http://schemas.openxmlformats.org/officeDocument/2006/relationships/customXml" Target="../ink/ink24.xml"/><Relationship Id="rId59" Type="http://schemas.openxmlformats.org/officeDocument/2006/relationships/image" Target="../media/image70.png"/><Relationship Id="rId67" Type="http://schemas.openxmlformats.org/officeDocument/2006/relationships/image" Target="../media/image74.png"/><Relationship Id="rId103" Type="http://schemas.openxmlformats.org/officeDocument/2006/relationships/image" Target="../media/image92.png"/><Relationship Id="rId108" Type="http://schemas.openxmlformats.org/officeDocument/2006/relationships/customXml" Target="../ink/ink55.xml"/><Relationship Id="rId116" Type="http://schemas.openxmlformats.org/officeDocument/2006/relationships/customXml" Target="../ink/ink59.xml"/><Relationship Id="rId124" Type="http://schemas.openxmlformats.org/officeDocument/2006/relationships/customXml" Target="../ink/ink63.xml"/><Relationship Id="rId129" Type="http://schemas.openxmlformats.org/officeDocument/2006/relationships/image" Target="../media/image105.png"/><Relationship Id="rId137" Type="http://schemas.openxmlformats.org/officeDocument/2006/relationships/image" Target="../media/image109.png"/><Relationship Id="rId20" Type="http://schemas.openxmlformats.org/officeDocument/2006/relationships/customXml" Target="../ink/ink11.xml"/><Relationship Id="rId41" Type="http://schemas.openxmlformats.org/officeDocument/2006/relationships/image" Target="../media/image61.png"/><Relationship Id="rId54" Type="http://schemas.openxmlformats.org/officeDocument/2006/relationships/customXml" Target="../ink/ink28.xml"/><Relationship Id="rId62" Type="http://schemas.openxmlformats.org/officeDocument/2006/relationships/customXml" Target="../ink/ink32.xml"/><Relationship Id="rId70" Type="http://schemas.openxmlformats.org/officeDocument/2006/relationships/customXml" Target="../ink/ink36.xml"/><Relationship Id="rId75" Type="http://schemas.openxmlformats.org/officeDocument/2006/relationships/image" Target="../media/image78.png"/><Relationship Id="rId83" Type="http://schemas.openxmlformats.org/officeDocument/2006/relationships/image" Target="../media/image82.png"/><Relationship Id="rId88" Type="http://schemas.openxmlformats.org/officeDocument/2006/relationships/customXml" Target="../ink/ink45.xml"/><Relationship Id="rId91" Type="http://schemas.openxmlformats.org/officeDocument/2006/relationships/image" Target="../media/image86.png"/><Relationship Id="rId96" Type="http://schemas.openxmlformats.org/officeDocument/2006/relationships/customXml" Target="../ink/ink49.xml"/><Relationship Id="rId111" Type="http://schemas.openxmlformats.org/officeDocument/2006/relationships/image" Target="../media/image96.png"/><Relationship Id="rId132" Type="http://schemas.openxmlformats.org/officeDocument/2006/relationships/customXml" Target="../ink/ink67.xml"/><Relationship Id="rId140" Type="http://schemas.openxmlformats.org/officeDocument/2006/relationships/customXml" Target="../ink/ink71.xml"/><Relationship Id="rId145"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customXml" Target="../ink/ink4.xml"/><Relationship Id="rId15" Type="http://schemas.openxmlformats.org/officeDocument/2006/relationships/image" Target="../media/image48.png"/><Relationship Id="rId23" Type="http://schemas.openxmlformats.org/officeDocument/2006/relationships/image" Target="../media/image52.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65.png"/><Relationship Id="rId57" Type="http://schemas.openxmlformats.org/officeDocument/2006/relationships/image" Target="../media/image69.png"/><Relationship Id="rId106" Type="http://schemas.openxmlformats.org/officeDocument/2006/relationships/customXml" Target="../ink/ink54.xml"/><Relationship Id="rId114" Type="http://schemas.openxmlformats.org/officeDocument/2006/relationships/customXml" Target="../ink/ink58.xml"/><Relationship Id="rId119" Type="http://schemas.openxmlformats.org/officeDocument/2006/relationships/image" Target="../media/image100.png"/><Relationship Id="rId127" Type="http://schemas.openxmlformats.org/officeDocument/2006/relationships/image" Target="../media/image104.png"/><Relationship Id="rId10" Type="http://schemas.openxmlformats.org/officeDocument/2006/relationships/customXml" Target="../ink/ink6.xml"/><Relationship Id="rId31" Type="http://schemas.openxmlformats.org/officeDocument/2006/relationships/image" Target="../media/image56.png"/><Relationship Id="rId44" Type="http://schemas.openxmlformats.org/officeDocument/2006/relationships/customXml" Target="../ink/ink23.xml"/><Relationship Id="rId52" Type="http://schemas.openxmlformats.org/officeDocument/2006/relationships/customXml" Target="../ink/ink27.xml"/><Relationship Id="rId60" Type="http://schemas.openxmlformats.org/officeDocument/2006/relationships/customXml" Target="../ink/ink31.xml"/><Relationship Id="rId65" Type="http://schemas.openxmlformats.org/officeDocument/2006/relationships/image" Target="../media/image73.png"/><Relationship Id="rId73" Type="http://schemas.openxmlformats.org/officeDocument/2006/relationships/image" Target="../media/image77.png"/><Relationship Id="rId78" Type="http://schemas.openxmlformats.org/officeDocument/2006/relationships/customXml" Target="../ink/ink40.xml"/><Relationship Id="rId81" Type="http://schemas.openxmlformats.org/officeDocument/2006/relationships/image" Target="../media/image81.png"/><Relationship Id="rId86" Type="http://schemas.openxmlformats.org/officeDocument/2006/relationships/customXml" Target="../ink/ink44.xml"/><Relationship Id="rId94" Type="http://schemas.openxmlformats.org/officeDocument/2006/relationships/customXml" Target="../ink/ink48.xml"/><Relationship Id="rId99" Type="http://schemas.openxmlformats.org/officeDocument/2006/relationships/image" Target="../media/image90.png"/><Relationship Id="rId101" Type="http://schemas.openxmlformats.org/officeDocument/2006/relationships/image" Target="../media/image91.png"/><Relationship Id="rId122" Type="http://schemas.openxmlformats.org/officeDocument/2006/relationships/customXml" Target="../ink/ink62.xml"/><Relationship Id="rId130" Type="http://schemas.openxmlformats.org/officeDocument/2006/relationships/customXml" Target="../ink/ink66.xml"/><Relationship Id="rId135" Type="http://schemas.openxmlformats.org/officeDocument/2006/relationships/image" Target="../media/image108.png"/><Relationship Id="rId143" Type="http://schemas.openxmlformats.org/officeDocument/2006/relationships/image" Target="../media/image112.png"/><Relationship Id="rId4" Type="http://schemas.openxmlformats.org/officeDocument/2006/relationships/customXml" Target="../ink/ink3.xml"/><Relationship Id="rId9" Type="http://schemas.openxmlformats.org/officeDocument/2006/relationships/image" Target="../media/image45.png"/><Relationship Id="rId13" Type="http://schemas.openxmlformats.org/officeDocument/2006/relationships/image" Target="../media/image47.png"/><Relationship Id="rId18" Type="http://schemas.openxmlformats.org/officeDocument/2006/relationships/customXml" Target="../ink/ink10.xml"/><Relationship Id="rId39" Type="http://schemas.openxmlformats.org/officeDocument/2006/relationships/image" Target="../media/image60.png"/><Relationship Id="rId109" Type="http://schemas.openxmlformats.org/officeDocument/2006/relationships/image" Target="../media/image95.png"/><Relationship Id="rId34" Type="http://schemas.openxmlformats.org/officeDocument/2006/relationships/customXml" Target="../ink/ink18.xml"/><Relationship Id="rId50" Type="http://schemas.openxmlformats.org/officeDocument/2006/relationships/customXml" Target="../ink/ink26.xml"/><Relationship Id="rId55" Type="http://schemas.openxmlformats.org/officeDocument/2006/relationships/image" Target="../media/image68.png"/><Relationship Id="rId76" Type="http://schemas.openxmlformats.org/officeDocument/2006/relationships/customXml" Target="../ink/ink39.xml"/><Relationship Id="rId97" Type="http://schemas.openxmlformats.org/officeDocument/2006/relationships/image" Target="../media/image89.png"/><Relationship Id="rId104" Type="http://schemas.openxmlformats.org/officeDocument/2006/relationships/customXml" Target="../ink/ink53.xml"/><Relationship Id="rId120" Type="http://schemas.openxmlformats.org/officeDocument/2006/relationships/customXml" Target="../ink/ink61.xml"/><Relationship Id="rId125" Type="http://schemas.openxmlformats.org/officeDocument/2006/relationships/image" Target="../media/image103.png"/><Relationship Id="rId141" Type="http://schemas.openxmlformats.org/officeDocument/2006/relationships/image" Target="../media/image111.png"/><Relationship Id="rId7" Type="http://schemas.openxmlformats.org/officeDocument/2006/relationships/image" Target="../media/image44.png"/><Relationship Id="rId71" Type="http://schemas.openxmlformats.org/officeDocument/2006/relationships/image" Target="../media/image76.png"/><Relationship Id="rId92" Type="http://schemas.openxmlformats.org/officeDocument/2006/relationships/customXml" Target="../ink/ink47.xml"/><Relationship Id="rId2" Type="http://schemas.openxmlformats.org/officeDocument/2006/relationships/notesSlide" Target="../notesSlides/notesSlide7.xml"/><Relationship Id="rId29" Type="http://schemas.openxmlformats.org/officeDocument/2006/relationships/image" Target="../media/image55.png"/><Relationship Id="rId24" Type="http://schemas.openxmlformats.org/officeDocument/2006/relationships/customXml" Target="../ink/ink13.xml"/><Relationship Id="rId40" Type="http://schemas.openxmlformats.org/officeDocument/2006/relationships/customXml" Target="../ink/ink21.xml"/><Relationship Id="rId45" Type="http://schemas.openxmlformats.org/officeDocument/2006/relationships/image" Target="../media/image63.png"/><Relationship Id="rId66" Type="http://schemas.openxmlformats.org/officeDocument/2006/relationships/customXml" Target="../ink/ink34.xml"/><Relationship Id="rId87" Type="http://schemas.openxmlformats.org/officeDocument/2006/relationships/image" Target="../media/image84.png"/><Relationship Id="rId110" Type="http://schemas.openxmlformats.org/officeDocument/2006/relationships/customXml" Target="../ink/ink56.xml"/><Relationship Id="rId115" Type="http://schemas.openxmlformats.org/officeDocument/2006/relationships/image" Target="../media/image98.png"/><Relationship Id="rId131" Type="http://schemas.openxmlformats.org/officeDocument/2006/relationships/image" Target="../media/image106.png"/><Relationship Id="rId136" Type="http://schemas.openxmlformats.org/officeDocument/2006/relationships/customXml" Target="../ink/ink69.xml"/><Relationship Id="rId61" Type="http://schemas.openxmlformats.org/officeDocument/2006/relationships/image" Target="../media/image71.png"/><Relationship Id="rId82" Type="http://schemas.openxmlformats.org/officeDocument/2006/relationships/customXml" Target="../ink/ink42.xml"/><Relationship Id="rId19" Type="http://schemas.openxmlformats.org/officeDocument/2006/relationships/image" Target="../media/image50.png"/><Relationship Id="rId14" Type="http://schemas.openxmlformats.org/officeDocument/2006/relationships/customXml" Target="../ink/ink8.xml"/><Relationship Id="rId30" Type="http://schemas.openxmlformats.org/officeDocument/2006/relationships/customXml" Target="../ink/ink16.xml"/><Relationship Id="rId35" Type="http://schemas.openxmlformats.org/officeDocument/2006/relationships/image" Target="../media/image58.png"/><Relationship Id="rId56" Type="http://schemas.openxmlformats.org/officeDocument/2006/relationships/customXml" Target="../ink/ink29.xml"/><Relationship Id="rId77" Type="http://schemas.openxmlformats.org/officeDocument/2006/relationships/image" Target="../media/image79.png"/><Relationship Id="rId100" Type="http://schemas.openxmlformats.org/officeDocument/2006/relationships/customXml" Target="../ink/ink51.xml"/><Relationship Id="rId105" Type="http://schemas.openxmlformats.org/officeDocument/2006/relationships/image" Target="../media/image93.png"/><Relationship Id="rId126" Type="http://schemas.openxmlformats.org/officeDocument/2006/relationships/customXml" Target="../ink/ink64.xml"/><Relationship Id="rId8" Type="http://schemas.openxmlformats.org/officeDocument/2006/relationships/customXml" Target="../ink/ink5.xml"/><Relationship Id="rId51" Type="http://schemas.openxmlformats.org/officeDocument/2006/relationships/image" Target="../media/image66.png"/><Relationship Id="rId72" Type="http://schemas.openxmlformats.org/officeDocument/2006/relationships/customXml" Target="../ink/ink37.xml"/><Relationship Id="rId93" Type="http://schemas.openxmlformats.org/officeDocument/2006/relationships/image" Target="../media/image87.png"/><Relationship Id="rId98" Type="http://schemas.openxmlformats.org/officeDocument/2006/relationships/customXml" Target="../ink/ink50.xml"/><Relationship Id="rId121" Type="http://schemas.openxmlformats.org/officeDocument/2006/relationships/image" Target="../media/image101.png"/><Relationship Id="rId142" Type="http://schemas.openxmlformats.org/officeDocument/2006/relationships/customXml" Target="../ink/ink7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javatpoint.com/java-programs"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javatpoint.com/java-do-while-loop"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javatpoint.com/java-while-loop" TargetMode="External"/><Relationship Id="rId5" Type="http://schemas.openxmlformats.org/officeDocument/2006/relationships/hyperlink" Target="https://www.javatpoint.com/java-for-loop" TargetMode="External"/><Relationship Id="rId4" Type="http://schemas.openxmlformats.org/officeDocument/2006/relationships/hyperlink" Target="https://www.javatpoint.com/java-switch"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ZHLdVRXIuC8&amp;list=PLS1QulWo1RIbfTjQvTdj8Y6yyq4R7g-Al&amp;index=18" TargetMode="External"/><Relationship Id="rId7" Type="http://schemas.openxmlformats.org/officeDocument/2006/relationships/image" Target="../media/image1.png"/><Relationship Id="rId2" Type="http://schemas.openxmlformats.org/officeDocument/2006/relationships/hyperlink" Target="https://www.youtube.com/watch?v=r59xYe3Vyks&amp;list=PLS1QulWo1RIbfTjQvTdj8Y6yyq4R7g-Al" TargetMode="External"/><Relationship Id="rId1" Type="http://schemas.openxmlformats.org/officeDocument/2006/relationships/slideLayout" Target="../slideLayouts/slideLayout2.xml"/><Relationship Id="rId6" Type="http://schemas.openxmlformats.org/officeDocument/2006/relationships/hyperlink" Target="https://www.youtube.com/watch?v=2qWPpgALJyw" TargetMode="External"/><Relationship Id="rId5" Type="http://schemas.openxmlformats.org/officeDocument/2006/relationships/hyperlink" Target="https://www.youtube.com/watch?v=qQVqfvs3p48" TargetMode="External"/><Relationship Id="rId4" Type="http://schemas.openxmlformats.org/officeDocument/2006/relationships/hyperlink" Target="https://www.youtube.com/watch?v=hBh_CC5y8-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5.png"/></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37.png"/><Relationship Id="rId4" Type="http://schemas.openxmlformats.org/officeDocument/2006/relationships/customXml" Target="../ink/ink1.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5B2D574F-F70E-4416-BF67-F595B6D7723D}"/>
              </a:ext>
            </a:extLst>
          </p:cNvPr>
          <p:cNvSpPr>
            <a:spLocks noGrp="1"/>
          </p:cNvSpPr>
          <p:nvPr>
            <p:ph type="ftr" sz="quarter" idx="11"/>
          </p:nvPr>
        </p:nvSpPr>
        <p:spPr>
          <a:xfrm>
            <a:off x="4287982" y="6356349"/>
            <a:ext cx="4191000" cy="365125"/>
          </a:xfrm>
        </p:spPr>
        <p:txBody>
          <a:bodyPr/>
          <a:lstStyle/>
          <a:p>
            <a:r>
              <a:rPr lang="en-US"/>
              <a:t>Ms. Nancy Kansal   OBJECT ORIENTED TECHNIQUES USING JAVA</a:t>
            </a:r>
            <a:endParaRPr lang="en-US" dirty="0"/>
          </a:p>
        </p:txBody>
      </p:sp>
      <p:sp>
        <p:nvSpPr>
          <p:cNvPr id="6" name="Date Placeholder 5"/>
          <p:cNvSpPr>
            <a:spLocks noGrp="1"/>
          </p:cNvSpPr>
          <p:nvPr>
            <p:ph type="dt" sz="half" idx="10"/>
          </p:nvPr>
        </p:nvSpPr>
        <p:spPr/>
        <p:txBody>
          <a:bodyPr/>
          <a:lstStyle/>
          <a:p>
            <a:fld id="{451EF2A7-8A7C-B147-8EBD-AB788940CACE}" type="datetime1">
              <a:rPr lang="en-IN" smtClean="0"/>
              <a:pPr/>
              <a:t>19-09-2022</a:t>
            </a:fld>
            <a:endParaRPr lang="en-US" dirty="0"/>
          </a:p>
        </p:txBody>
      </p:sp>
      <p:grpSp>
        <p:nvGrpSpPr>
          <p:cNvPr id="7" name="Group 6"/>
          <p:cNvGrpSpPr/>
          <p:nvPr/>
        </p:nvGrpSpPr>
        <p:grpSpPr>
          <a:xfrm>
            <a:off x="30524" y="139787"/>
            <a:ext cx="12130951" cy="896183"/>
            <a:chOff x="152400" y="-1539913"/>
            <a:chExt cx="12130951" cy="896183"/>
          </a:xfrm>
        </p:grpSpPr>
        <p:sp>
          <p:nvSpPr>
            <p:cNvPr id="8" name="Title 1">
              <a:extLst>
                <a:ext uri="{FF2B5EF4-FFF2-40B4-BE49-F238E27FC236}">
                  <a16:creationId xmlns:a16="http://schemas.microsoft.com/office/drawing/2014/main" xmlns="" id="{DF6BE5A1-AB5D-4314-A8BB-8A805B3F3D24}"/>
                </a:ext>
              </a:extLst>
            </p:cNvPr>
            <p:cNvSpPr txBox="1">
              <a:spLocks/>
            </p:cNvSpPr>
            <p:nvPr/>
          </p:nvSpPr>
          <p:spPr>
            <a:xfrm>
              <a:off x="1676400" y="-1539913"/>
              <a:ext cx="10606951" cy="896183"/>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fontScale="55000" lnSpcReduction="20000"/>
            </a:bodyPr>
            <a:lstStyle/>
            <a:p>
              <a:pPr algn="ctr">
                <a:lnSpc>
                  <a:spcPct val="90000"/>
                </a:lnSpc>
                <a:spcAft>
                  <a:spcPts val="600"/>
                </a:spcAft>
                <a:defRPr/>
              </a:pPr>
              <a:endParaRPr lang="en-US" sz="4000" b="1" dirty="0">
                <a:latin typeface="Times New Roman" panose="02020603050405020304" pitchFamily="18" charset="0"/>
                <a:cs typeface="Times New Roman" panose="02020603050405020304" pitchFamily="18" charset="0"/>
              </a:endParaRPr>
            </a:p>
            <a:p>
              <a:pPr algn="ctr">
                <a:lnSpc>
                  <a:spcPct val="90000"/>
                </a:lnSpc>
                <a:spcAft>
                  <a:spcPts val="600"/>
                </a:spcAft>
                <a:defRPr/>
              </a:pPr>
              <a:r>
                <a:rPr lang="en-US" sz="6000" dirty="0"/>
                <a:t>Noida Institute of Engineering and Technology, Greater Noida</a:t>
              </a:r>
              <a:endParaRPr lang="en-US" sz="4000" b="1" kern="1200" dirty="0">
                <a:solidFill>
                  <a:schemeClr val="tx1"/>
                </a:solidFill>
                <a:latin typeface="Times New Roman" panose="02020603050405020304" pitchFamily="18" charset="0"/>
                <a:ea typeface="+mj-ea"/>
                <a:cs typeface="Times New Roman" panose="02020603050405020304" pitchFamily="18" charset="0"/>
              </a:endParaRPr>
            </a:p>
          </p:txBody>
        </p:sp>
        <p:pic>
          <p:nvPicPr>
            <p:cNvPr id="9" name="Picture 2" descr="E:\NIET\Project\xLogo11.png.pagespeed.ic.pydHLuCQEZ.png">
              <a:extLst>
                <a:ext uri="{FF2B5EF4-FFF2-40B4-BE49-F238E27FC236}">
                  <a16:creationId xmlns:a16="http://schemas.microsoft.com/office/drawing/2014/main" xmlns="" id="{BBA3DE9B-C08A-4978-A32E-A867807403B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539913"/>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Subtitle 2">
            <a:extLst>
              <a:ext uri="{FF2B5EF4-FFF2-40B4-BE49-F238E27FC236}">
                <a16:creationId xmlns:a16="http://schemas.microsoft.com/office/drawing/2014/main" xmlns="" id="{94FF14BA-4C8F-432D-A87D-69CAF7CC6156}"/>
              </a:ext>
            </a:extLst>
          </p:cNvPr>
          <p:cNvSpPr txBox="1">
            <a:spLocks/>
          </p:cNvSpPr>
          <p:nvPr/>
        </p:nvSpPr>
        <p:spPr>
          <a:xfrm>
            <a:off x="3054927" y="1379204"/>
            <a:ext cx="6400800" cy="1544637"/>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defRPr/>
            </a:pPr>
            <a:endParaRPr lang="en-US" sz="2400" b="1" dirty="0">
              <a:solidFill>
                <a:schemeClr val="tx1"/>
              </a:solidFill>
            </a:endParaRPr>
          </a:p>
          <a:p>
            <a:pPr marL="0" indent="0" algn="ctr">
              <a:lnSpc>
                <a:spcPct val="70000"/>
              </a:lnSpc>
              <a:spcAft>
                <a:spcPts val="600"/>
              </a:spcAft>
              <a:buNone/>
              <a:defRPr/>
            </a:pPr>
            <a:r>
              <a:rPr lang="en-US" sz="2200" b="1" dirty="0">
                <a:latin typeface="Times New Roman" panose="02020603050405020304" pitchFamily="18" charset="0"/>
                <a:cs typeface="Times New Roman" panose="02020603050405020304" pitchFamily="18" charset="0"/>
              </a:rPr>
              <a:t>OBJECT ORIENTED TECHNIQUES USING JAVA(</a:t>
            </a:r>
            <a:r>
              <a:rPr lang="en-IN" b="1" dirty="0"/>
              <a:t>ACSE0302</a:t>
            </a:r>
            <a:r>
              <a:rPr lang="en-IN" sz="1800" b="1" dirty="0"/>
              <a:t>)</a:t>
            </a:r>
            <a:endParaRPr lang="en-US" sz="2200" b="1" dirty="0">
              <a:latin typeface="Times New Roman" panose="02020603050405020304" pitchFamily="18" charset="0"/>
              <a:cs typeface="Times New Roman" panose="02020603050405020304" pitchFamily="18" charset="0"/>
            </a:endParaRPr>
          </a:p>
        </p:txBody>
      </p:sp>
      <p:sp>
        <p:nvSpPr>
          <p:cNvPr id="14" name="Subtitle 2">
            <a:extLst>
              <a:ext uri="{FF2B5EF4-FFF2-40B4-BE49-F238E27FC236}">
                <a16:creationId xmlns:a16="http://schemas.microsoft.com/office/drawing/2014/main" xmlns="" id="{7ADF028F-634E-4F21-B5E2-E4C5495F69E4}"/>
              </a:ext>
            </a:extLst>
          </p:cNvPr>
          <p:cNvSpPr txBox="1">
            <a:spLocks/>
          </p:cNvSpPr>
          <p:nvPr/>
        </p:nvSpPr>
        <p:spPr>
          <a:xfrm>
            <a:off x="1105401" y="3325520"/>
            <a:ext cx="2014268" cy="5334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pPr algn="ctr" eaLnBrk="1" fontAlgn="auto" hangingPunct="1">
              <a:spcBef>
                <a:spcPct val="20000"/>
              </a:spcBef>
              <a:spcAft>
                <a:spcPts val="0"/>
              </a:spcAft>
              <a:defRPr/>
            </a:pPr>
            <a:r>
              <a:rPr lang="en-US" sz="2800" b="1" dirty="0">
                <a:solidFill>
                  <a:schemeClr val="tx1"/>
                </a:solidFill>
                <a:latin typeface="Times New Roman" panose="02020603050405020304" pitchFamily="18" charset="0"/>
                <a:cs typeface="Times New Roman" panose="02020603050405020304" pitchFamily="18" charset="0"/>
              </a:rPr>
              <a:t>Unit: 1</a:t>
            </a:r>
          </a:p>
        </p:txBody>
      </p:sp>
      <p:sp>
        <p:nvSpPr>
          <p:cNvPr id="15" name="Subtitle 2">
            <a:extLst>
              <a:ext uri="{FF2B5EF4-FFF2-40B4-BE49-F238E27FC236}">
                <a16:creationId xmlns:a16="http://schemas.microsoft.com/office/drawing/2014/main" xmlns="" id="{3CBC2F5D-0BE5-4DCF-913B-F64829E70CC0}"/>
              </a:ext>
            </a:extLst>
          </p:cNvPr>
          <p:cNvSpPr txBox="1">
            <a:spLocks/>
          </p:cNvSpPr>
          <p:nvPr/>
        </p:nvSpPr>
        <p:spPr>
          <a:xfrm>
            <a:off x="501578" y="4159250"/>
            <a:ext cx="4636697" cy="914400"/>
          </a:xfrm>
          <a:prstGeom prst="rect">
            <a:avLst/>
          </a:prstGeom>
        </p:spPr>
        <p:style>
          <a:lnRef idx="2">
            <a:schemeClr val="accent5"/>
          </a:lnRef>
          <a:fillRef idx="1">
            <a:schemeClr val="lt1"/>
          </a:fillRef>
          <a:effectRef idx="0">
            <a:schemeClr val="accent5"/>
          </a:effectRef>
          <a:fontRef idx="minor">
            <a:schemeClr val="dk1"/>
          </a:fontRef>
        </p:style>
        <p:txBody>
          <a:bodyPr/>
          <a:lstStyle/>
          <a:p>
            <a:pPr algn="ctr">
              <a:spcBef>
                <a:spcPct val="20000"/>
              </a:spcBef>
              <a:defRPr/>
            </a:pPr>
            <a:r>
              <a:rPr lang="en-US" sz="2200" b="1" dirty="0">
                <a:latin typeface="Times New Roman" panose="02020603050405020304" pitchFamily="18" charset="0"/>
                <a:cs typeface="Times New Roman" panose="02020603050405020304" pitchFamily="18" charset="0"/>
              </a:rPr>
              <a:t>Introduction</a:t>
            </a:r>
          </a:p>
        </p:txBody>
      </p:sp>
      <p:sp>
        <p:nvSpPr>
          <p:cNvPr id="16" name="Subtitle 2"/>
          <p:cNvSpPr txBox="1">
            <a:spLocks/>
          </p:cNvSpPr>
          <p:nvPr/>
        </p:nvSpPr>
        <p:spPr>
          <a:xfrm>
            <a:off x="8007927" y="3858920"/>
            <a:ext cx="3048000" cy="166705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err="1" smtClean="0">
                <a:solidFill>
                  <a:schemeClr val="tx1"/>
                </a:solidFill>
              </a:rPr>
              <a:t>Heena</a:t>
            </a:r>
            <a:r>
              <a:rPr lang="en-US" sz="2400" dirty="0" smtClean="0">
                <a:solidFill>
                  <a:schemeClr val="tx1"/>
                </a:solidFill>
              </a:rPr>
              <a:t> </a:t>
            </a:r>
            <a:r>
              <a:rPr lang="en-US" sz="2400" dirty="0" err="1" smtClean="0">
                <a:solidFill>
                  <a:schemeClr val="tx1"/>
                </a:solidFill>
              </a:rPr>
              <a:t>bhalla</a:t>
            </a:r>
            <a:endParaRPr lang="en-US" sz="2400" dirty="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a:ln>
                  <a:noFill/>
                </a:ln>
                <a:solidFill>
                  <a:schemeClr val="tx1"/>
                </a:solidFill>
                <a:effectLst/>
                <a:uLnTx/>
                <a:uFillTx/>
                <a:latin typeface="+mn-lt"/>
                <a:ea typeface="+mn-ea"/>
                <a:cs typeface="+mn-cs"/>
              </a:rPr>
              <a:t>Assistant Professor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IT</a:t>
            </a:r>
            <a:r>
              <a:rPr lang="en-US" sz="2400" baseline="0" dirty="0">
                <a:solidFill>
                  <a:schemeClr val="tx1"/>
                </a:solidFill>
              </a:rPr>
              <a:t> Department</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Subtitle 2">
            <a:extLst>
              <a:ext uri="{FF2B5EF4-FFF2-40B4-BE49-F238E27FC236}">
                <a16:creationId xmlns:a16="http://schemas.microsoft.com/office/drawing/2014/main" xmlns="" id="{CC35322B-371D-443C-BF9F-17D1E6792A61}"/>
              </a:ext>
            </a:extLst>
          </p:cNvPr>
          <p:cNvSpPr txBox="1">
            <a:spLocks/>
          </p:cNvSpPr>
          <p:nvPr/>
        </p:nvSpPr>
        <p:spPr>
          <a:xfrm>
            <a:off x="501578" y="5278086"/>
            <a:ext cx="4636697" cy="958850"/>
          </a:xfrm>
          <a:prstGeom prst="rect">
            <a:avLst/>
          </a:prstGeom>
        </p:spPr>
        <p:style>
          <a:lnRef idx="2">
            <a:schemeClr val="accent5"/>
          </a:lnRef>
          <a:fillRef idx="1">
            <a:schemeClr val="lt1"/>
          </a:fillRef>
          <a:effectRef idx="0">
            <a:schemeClr val="accent5"/>
          </a:effectRef>
          <a:fontRef idx="minor">
            <a:schemeClr val="dk1"/>
          </a:fontRef>
        </p:style>
        <p:txBody>
          <a:bodyPr/>
          <a:lstStyle/>
          <a:p>
            <a:pPr algn="ctr" eaLnBrk="1" fontAlgn="auto" hangingPunct="1">
              <a:spcBef>
                <a:spcPct val="20000"/>
              </a:spcBef>
              <a:spcAft>
                <a:spcPts val="0"/>
              </a:spcAft>
              <a:defRPr/>
            </a:pPr>
            <a:r>
              <a:rPr lang="en-US" sz="2200" b="1" dirty="0">
                <a:latin typeface="Times New Roman" panose="02020603050405020304" pitchFamily="18" charset="0"/>
                <a:cs typeface="Times New Roman" panose="02020603050405020304" pitchFamily="18" charset="0"/>
              </a:rPr>
              <a:t>Course Details</a:t>
            </a:r>
            <a:br>
              <a:rPr lang="en-US" sz="2200" b="1"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(B Tech 3rdSem /2nd Year)</a:t>
            </a:r>
          </a:p>
        </p:txBody>
      </p:sp>
      <p:sp>
        <p:nvSpPr>
          <p:cNvPr id="2" name="Slide Number Placeholder 1">
            <a:extLst>
              <a:ext uri="{FF2B5EF4-FFF2-40B4-BE49-F238E27FC236}">
                <a16:creationId xmlns:a16="http://schemas.microsoft.com/office/drawing/2014/main" xmlns="" id="{C7ED181F-3121-4EC1-A34F-16086F88D51D}"/>
              </a:ext>
            </a:extLst>
          </p:cNvPr>
          <p:cNvSpPr>
            <a:spLocks noGrp="1"/>
          </p:cNvSpPr>
          <p:nvPr>
            <p:ph type="sldNum" sz="quarter" idx="12"/>
          </p:nvPr>
        </p:nvSpPr>
        <p:spPr/>
        <p:txBody>
          <a:bodyPr/>
          <a:lstStyle/>
          <a:p>
            <a:fld id="{5953C3A8-BE0E-472B-9B60-3C596930C5B5}" type="slidenum">
              <a:rPr lang="en-US" smtClean="0"/>
              <a:pPr/>
              <a:t>1</a:t>
            </a:fld>
            <a:endParaRPr lang="en-US"/>
          </a:p>
        </p:txBody>
      </p:sp>
    </p:spTree>
    <p:extLst>
      <p:ext uri="{BB962C8B-B14F-4D97-AF65-F5344CB8AC3E}">
        <p14:creationId xmlns:p14="http://schemas.microsoft.com/office/powerpoint/2010/main" xmlns="" val="1596694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xmlns="" id="{A31127B5-1966-4569-89D1-275DDCC4580A}"/>
              </a:ext>
            </a:extLst>
          </p:cNvPr>
          <p:cNvGraphicFramePr>
            <a:graphicFrameLocks noGrp="1"/>
          </p:cNvGraphicFramePr>
          <p:nvPr>
            <p:ph idx="1"/>
          </p:nvPr>
        </p:nvGraphicFramePr>
        <p:xfrm>
          <a:off x="2328864" y="1185863"/>
          <a:ext cx="7653337" cy="2222500"/>
        </p:xfrm>
        <a:graphic>
          <a:graphicData uri="http://schemas.openxmlformats.org/drawingml/2006/table">
            <a:tbl>
              <a:tblPr>
                <a:tableStyleId>{22838BEF-8BB2-4498-84A7-C5851F593DF1}</a:tableStyleId>
              </a:tblPr>
              <a:tblGrid>
                <a:gridCol w="1004887">
                  <a:extLst>
                    <a:ext uri="{9D8B030D-6E8A-4147-A177-3AD203B41FA5}">
                      <a16:colId xmlns:a16="http://schemas.microsoft.com/office/drawing/2014/main" xmlns="" val="20000"/>
                    </a:ext>
                  </a:extLst>
                </a:gridCol>
                <a:gridCol w="547688">
                  <a:extLst>
                    <a:ext uri="{9D8B030D-6E8A-4147-A177-3AD203B41FA5}">
                      <a16:colId xmlns:a16="http://schemas.microsoft.com/office/drawing/2014/main" xmlns="" val="20001"/>
                    </a:ext>
                  </a:extLst>
                </a:gridCol>
                <a:gridCol w="557212">
                  <a:extLst>
                    <a:ext uri="{9D8B030D-6E8A-4147-A177-3AD203B41FA5}">
                      <a16:colId xmlns:a16="http://schemas.microsoft.com/office/drawing/2014/main" xmlns="" val="20002"/>
                    </a:ext>
                  </a:extLst>
                </a:gridCol>
                <a:gridCol w="112713">
                  <a:extLst>
                    <a:ext uri="{9D8B030D-6E8A-4147-A177-3AD203B41FA5}">
                      <a16:colId xmlns:a16="http://schemas.microsoft.com/office/drawing/2014/main" xmlns="" val="20003"/>
                    </a:ext>
                  </a:extLst>
                </a:gridCol>
                <a:gridCol w="404812">
                  <a:extLst>
                    <a:ext uri="{9D8B030D-6E8A-4147-A177-3AD203B41FA5}">
                      <a16:colId xmlns:a16="http://schemas.microsoft.com/office/drawing/2014/main" xmlns="" val="20004"/>
                    </a:ext>
                  </a:extLst>
                </a:gridCol>
                <a:gridCol w="485775">
                  <a:extLst>
                    <a:ext uri="{9D8B030D-6E8A-4147-A177-3AD203B41FA5}">
                      <a16:colId xmlns:a16="http://schemas.microsoft.com/office/drawing/2014/main" xmlns="" val="20005"/>
                    </a:ext>
                  </a:extLst>
                </a:gridCol>
                <a:gridCol w="547688">
                  <a:extLst>
                    <a:ext uri="{9D8B030D-6E8A-4147-A177-3AD203B41FA5}">
                      <a16:colId xmlns:a16="http://schemas.microsoft.com/office/drawing/2014/main" xmlns="" val="20006"/>
                    </a:ext>
                  </a:extLst>
                </a:gridCol>
                <a:gridCol w="547687">
                  <a:extLst>
                    <a:ext uri="{9D8B030D-6E8A-4147-A177-3AD203B41FA5}">
                      <a16:colId xmlns:a16="http://schemas.microsoft.com/office/drawing/2014/main" xmlns="" val="20007"/>
                    </a:ext>
                  </a:extLst>
                </a:gridCol>
                <a:gridCol w="501650">
                  <a:extLst>
                    <a:ext uri="{9D8B030D-6E8A-4147-A177-3AD203B41FA5}">
                      <a16:colId xmlns:a16="http://schemas.microsoft.com/office/drawing/2014/main" xmlns="" val="20008"/>
                    </a:ext>
                  </a:extLst>
                </a:gridCol>
                <a:gridCol w="541338">
                  <a:extLst>
                    <a:ext uri="{9D8B030D-6E8A-4147-A177-3AD203B41FA5}">
                      <a16:colId xmlns:a16="http://schemas.microsoft.com/office/drawing/2014/main" xmlns="" val="20009"/>
                    </a:ext>
                  </a:extLst>
                </a:gridCol>
                <a:gridCol w="519112">
                  <a:extLst>
                    <a:ext uri="{9D8B030D-6E8A-4147-A177-3AD203B41FA5}">
                      <a16:colId xmlns:a16="http://schemas.microsoft.com/office/drawing/2014/main" xmlns="" val="20010"/>
                    </a:ext>
                  </a:extLst>
                </a:gridCol>
                <a:gridCol w="650875">
                  <a:extLst>
                    <a:ext uri="{9D8B030D-6E8A-4147-A177-3AD203B41FA5}">
                      <a16:colId xmlns:a16="http://schemas.microsoft.com/office/drawing/2014/main" xmlns="" val="20011"/>
                    </a:ext>
                  </a:extLst>
                </a:gridCol>
                <a:gridCol w="604838">
                  <a:extLst>
                    <a:ext uri="{9D8B030D-6E8A-4147-A177-3AD203B41FA5}">
                      <a16:colId xmlns:a16="http://schemas.microsoft.com/office/drawing/2014/main" xmlns="" val="20012"/>
                    </a:ext>
                  </a:extLst>
                </a:gridCol>
                <a:gridCol w="627062">
                  <a:extLst>
                    <a:ext uri="{9D8B030D-6E8A-4147-A177-3AD203B41FA5}">
                      <a16:colId xmlns:a16="http://schemas.microsoft.com/office/drawing/2014/main" xmlns="" val="20013"/>
                    </a:ext>
                  </a:extLst>
                </a:gridCol>
              </a:tblGrid>
              <a:tr h="245392">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dirty="0">
                          <a:ln>
                            <a:noFill/>
                          </a:ln>
                          <a:effectLst/>
                        </a:rPr>
                        <a:t> </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 </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gridSpan="2">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 </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hMerge="1">
                  <a:txBody>
                    <a:bodyPr/>
                    <a:lstStyle/>
                    <a:p>
                      <a:endParaRPr lang="en-IN"/>
                    </a:p>
                  </a:txBody>
                  <a:tcPr/>
                </a:tc>
                <a:tc gridSpan="6">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algn="ctr">
                        <a:defRPr/>
                      </a:pPr>
                      <a:r>
                        <a:rPr lang="en-US" sz="1050" b="1" dirty="0">
                          <a:latin typeface="Times New Roman" pitchFamily="18" charset="0"/>
                          <a:cs typeface="Times New Roman" pitchFamily="18" charset="0"/>
                        </a:rPr>
                        <a:t>Object </a:t>
                      </a:r>
                      <a:r>
                        <a:rPr lang="en-US" sz="1050" b="1" dirty="0" err="1">
                          <a:latin typeface="Times New Roman" pitchFamily="18" charset="0"/>
                          <a:cs typeface="Times New Roman" pitchFamily="18" charset="0"/>
                        </a:rPr>
                        <a:t>OrientedTechniques</a:t>
                      </a:r>
                      <a:r>
                        <a:rPr lang="en-US" sz="1050" b="1" dirty="0">
                          <a:latin typeface="Times New Roman" pitchFamily="18" charset="0"/>
                          <a:cs typeface="Times New Roman" pitchFamily="18" charset="0"/>
                        </a:rPr>
                        <a:t> using</a:t>
                      </a:r>
                      <a:r>
                        <a:rPr lang="en-US" sz="1050" b="1" baseline="0" dirty="0">
                          <a:latin typeface="Times New Roman" pitchFamily="18" charset="0"/>
                          <a:cs typeface="Times New Roman" pitchFamily="18" charset="0"/>
                        </a:rPr>
                        <a:t>  </a:t>
                      </a:r>
                      <a:r>
                        <a:rPr lang="en-US" sz="1050" b="1" dirty="0">
                          <a:latin typeface="Times New Roman" pitchFamily="18" charset="0"/>
                          <a:cs typeface="Times New Roman" pitchFamily="18" charset="0"/>
                        </a:rPr>
                        <a:t>Java</a:t>
                      </a:r>
                      <a:endParaRPr kumimoji="0" lang="en-IN" altLang="en-US" sz="105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 </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 </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 </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 </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extLst>
                  <a:ext uri="{0D108BD9-81ED-4DB2-BD59-A6C34878D82A}">
                    <a16:rowId xmlns:a16="http://schemas.microsoft.com/office/drawing/2014/main" xmlns="" val="10000"/>
                  </a:ext>
                </a:extLst>
              </a:tr>
              <a:tr h="245392">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dirty="0">
                          <a:ln>
                            <a:noFill/>
                          </a:ln>
                          <a:effectLst/>
                        </a:rPr>
                        <a:t>CO</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PO1</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dirty="0">
                          <a:ln>
                            <a:noFill/>
                          </a:ln>
                          <a:effectLst/>
                        </a:rPr>
                        <a:t>PO2</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gridSpan="2">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PO3</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hMerge="1">
                  <a:txBody>
                    <a:bodyPr/>
                    <a:lstStyle/>
                    <a:p>
                      <a:endParaRPr lang="en-IN"/>
                    </a:p>
                  </a:txBody>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PO4</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PO5</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PO6</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dirty="0">
                          <a:ln>
                            <a:noFill/>
                          </a:ln>
                          <a:effectLst/>
                        </a:rPr>
                        <a:t>PO7</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dirty="0">
                          <a:ln>
                            <a:noFill/>
                          </a:ln>
                          <a:effectLst/>
                        </a:rPr>
                        <a:t>PO8</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PO9</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PO10</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PO11</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PO12</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extLst>
                  <a:ext uri="{0D108BD9-81ED-4DB2-BD59-A6C34878D82A}">
                    <a16:rowId xmlns:a16="http://schemas.microsoft.com/office/drawing/2014/main" xmlns="" val="10001"/>
                  </a:ext>
                </a:extLst>
              </a:tr>
              <a:tr h="245392">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IN" altLang="en-US" sz="1400" u="none" strike="noStrike" cap="none" normalizeH="0" baseline="0" dirty="0">
                          <a:ln>
                            <a:noFill/>
                          </a:ln>
                          <a:effectLst/>
                        </a:rPr>
                        <a:t>CO1</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dirty="0">
                          <a:ln>
                            <a:noFill/>
                          </a:ln>
                          <a:effectLst/>
                        </a:rPr>
                        <a:t>3</a:t>
                      </a:r>
                      <a:endParaRPr kumimoji="0" lang="en-IN"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dirty="0">
                          <a:ln>
                            <a:noFill/>
                          </a:ln>
                          <a:effectLst/>
                        </a:rPr>
                        <a:t>3</a:t>
                      </a:r>
                      <a:endParaRPr kumimoji="0" lang="en-IN"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gridSpan="2">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3</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hMerge="1">
                  <a:txBody>
                    <a:bodyPr/>
                    <a:lstStyle/>
                    <a:p>
                      <a:endParaRPr lang="en-IN"/>
                    </a:p>
                  </a:txBody>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3</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2</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2</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1</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1</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dirty="0">
                          <a:ln>
                            <a:noFill/>
                          </a:ln>
                          <a:effectLst/>
                        </a:rPr>
                        <a:t>-</a:t>
                      </a:r>
                      <a:endParaRPr kumimoji="0" lang="en-IN"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2</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IN" altLang="en-US" sz="1400" u="none" strike="noStrike" cap="none" normalizeH="0" baseline="0" dirty="0">
                          <a:ln>
                            <a:noFill/>
                          </a:ln>
                          <a:effectLst/>
                        </a:rPr>
                        <a:t>2</a:t>
                      </a:r>
                      <a:endParaRPr kumimoji="0" lang="en-IN"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extLst>
                  <a:ext uri="{0D108BD9-81ED-4DB2-BD59-A6C34878D82A}">
                    <a16:rowId xmlns:a16="http://schemas.microsoft.com/office/drawing/2014/main" xmlns="" val="10002"/>
                  </a:ext>
                </a:extLst>
              </a:tr>
              <a:tr h="245392">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IN" altLang="en-US" sz="1400" b="1" u="none" strike="noStrike" cap="none" normalizeH="0" baseline="0" dirty="0">
                          <a:ln>
                            <a:noFill/>
                          </a:ln>
                          <a:solidFill>
                            <a:schemeClr val="tx1"/>
                          </a:solidFill>
                          <a:effectLst/>
                        </a:rPr>
                        <a:t>CO2</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b="1" u="none" strike="noStrike" cap="none" normalizeH="0" baseline="0" dirty="0">
                          <a:ln>
                            <a:noFill/>
                          </a:ln>
                          <a:solidFill>
                            <a:schemeClr val="tx1"/>
                          </a:solidFill>
                          <a:effectLst/>
                        </a:rPr>
                        <a:t>3</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b="1" u="none" strike="noStrike" cap="none" normalizeH="0" baseline="0" dirty="0">
                          <a:ln>
                            <a:noFill/>
                          </a:ln>
                          <a:solidFill>
                            <a:schemeClr val="tx1"/>
                          </a:solidFill>
                          <a:effectLst/>
                        </a:rPr>
                        <a:t>3</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gridSpan="2">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b="1" u="none" strike="noStrike" cap="none" normalizeH="0" baseline="0" dirty="0">
                          <a:ln>
                            <a:noFill/>
                          </a:ln>
                          <a:solidFill>
                            <a:schemeClr val="tx1"/>
                          </a:solidFill>
                          <a:effectLst/>
                        </a:rPr>
                        <a:t>3</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hMerge="1">
                  <a:txBody>
                    <a:bodyPr/>
                    <a:lstStyle/>
                    <a:p>
                      <a:endParaRPr lang="en-IN"/>
                    </a:p>
                  </a:txBody>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b="1" u="none" strike="noStrike" cap="none" normalizeH="0" baseline="0" dirty="0">
                          <a:ln>
                            <a:noFill/>
                          </a:ln>
                          <a:solidFill>
                            <a:schemeClr val="tx1"/>
                          </a:solidFill>
                          <a:effectLst/>
                        </a:rPr>
                        <a:t>3</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b="1" u="none" strike="noStrike" cap="none" normalizeH="0" baseline="0" dirty="0">
                          <a:ln>
                            <a:noFill/>
                          </a:ln>
                          <a:solidFill>
                            <a:schemeClr val="tx1"/>
                          </a:solidFill>
                          <a:effectLst/>
                        </a:rPr>
                        <a:t>2</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b="1" u="none" strike="noStrike" cap="none" normalizeH="0" baseline="0" dirty="0">
                          <a:ln>
                            <a:noFill/>
                          </a:ln>
                          <a:solidFill>
                            <a:schemeClr val="tx1"/>
                          </a:solidFill>
                          <a:effectLst/>
                        </a:rPr>
                        <a:t>2</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b="1" u="none" strike="noStrike" cap="none" normalizeH="0" baseline="0" dirty="0">
                          <a:ln>
                            <a:noFill/>
                          </a:ln>
                          <a:solidFill>
                            <a:schemeClr val="tx1"/>
                          </a:solidFill>
                          <a:effectLst/>
                        </a:rPr>
                        <a:t>1</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b="1" u="none" strike="noStrike" cap="none" normalizeH="0" baseline="0" dirty="0">
                          <a:ln>
                            <a:noFill/>
                          </a:ln>
                          <a:solidFill>
                            <a:schemeClr val="tx1"/>
                          </a:solidFill>
                          <a:effectLst/>
                        </a:rPr>
                        <a:t>-</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b="1" u="none" strike="noStrike" cap="none" normalizeH="0" baseline="0" dirty="0">
                          <a:ln>
                            <a:noFill/>
                          </a:ln>
                          <a:solidFill>
                            <a:schemeClr val="tx1"/>
                          </a:solidFill>
                          <a:effectLst/>
                        </a:rPr>
                        <a:t>1</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b="1" u="none" strike="noStrike" cap="none" normalizeH="0" baseline="0" dirty="0">
                          <a:ln>
                            <a:noFill/>
                          </a:ln>
                          <a:solidFill>
                            <a:schemeClr val="tx1"/>
                          </a:solidFill>
                          <a:effectLst/>
                        </a:rPr>
                        <a:t>1</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b="1" u="none" strike="noStrike" cap="none" normalizeH="0" baseline="0" dirty="0">
                          <a:ln>
                            <a:noFill/>
                          </a:ln>
                          <a:solidFill>
                            <a:schemeClr val="tx1"/>
                          </a:solidFill>
                          <a:effectLst/>
                        </a:rPr>
                        <a:t>2</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b="1" u="none" strike="noStrike" cap="none" normalizeH="0" baseline="0" dirty="0">
                          <a:ln>
                            <a:noFill/>
                          </a:ln>
                          <a:solidFill>
                            <a:schemeClr val="tx1"/>
                          </a:solidFill>
                          <a:effectLst/>
                        </a:rPr>
                        <a:t>2</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extLst>
                  <a:ext uri="{0D108BD9-81ED-4DB2-BD59-A6C34878D82A}">
                    <a16:rowId xmlns:a16="http://schemas.microsoft.com/office/drawing/2014/main" xmlns="" val="10003"/>
                  </a:ext>
                </a:extLst>
              </a:tr>
              <a:tr h="245392">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IN" altLang="en-US" sz="1400" u="none" strike="noStrike" cap="none" normalizeH="0" baseline="0">
                          <a:ln>
                            <a:noFill/>
                          </a:ln>
                          <a:solidFill>
                            <a:srgbClr val="FF0000"/>
                          </a:solidFill>
                          <a:effectLst/>
                        </a:rPr>
                        <a:t>CO3</a:t>
                      </a:r>
                      <a:endParaRPr kumimoji="0" lang="en-IN" altLang="en-US" sz="1400" b="1" i="0" u="none" strike="noStrike" cap="none" normalizeH="0" baseline="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solidFill>
                            <a:srgbClr val="FF0000"/>
                          </a:solidFill>
                          <a:effectLst/>
                        </a:rPr>
                        <a:t>3</a:t>
                      </a:r>
                      <a:endParaRPr kumimoji="0" lang="en-IN" altLang="en-US" sz="1400" b="0" i="0" u="none" strike="noStrike" cap="none" normalizeH="0" baseline="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solidFill>
                            <a:srgbClr val="FF0000"/>
                          </a:solidFill>
                          <a:effectLst/>
                        </a:rPr>
                        <a:t>3</a:t>
                      </a:r>
                      <a:endParaRPr kumimoji="0" lang="en-IN" altLang="en-US" sz="1400" b="0" i="0" u="none" strike="noStrike" cap="none" normalizeH="0" baseline="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gridSpan="2">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solidFill>
                            <a:srgbClr val="FF0000"/>
                          </a:solidFill>
                          <a:effectLst/>
                        </a:rPr>
                        <a:t>3</a:t>
                      </a:r>
                      <a:endParaRPr kumimoji="0" lang="en-IN" altLang="en-US" sz="1400" b="0" i="0" u="none" strike="noStrike" cap="none" normalizeH="0" baseline="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hMerge="1">
                  <a:txBody>
                    <a:bodyPr/>
                    <a:lstStyle/>
                    <a:p>
                      <a:endParaRPr lang="en-IN"/>
                    </a:p>
                  </a:txBody>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solidFill>
                            <a:srgbClr val="FF0000"/>
                          </a:solidFill>
                          <a:effectLst/>
                        </a:rPr>
                        <a:t>3</a:t>
                      </a:r>
                      <a:endParaRPr kumimoji="0" lang="en-IN" altLang="en-US" sz="1400" b="0" i="0" u="none" strike="noStrike" cap="none" normalizeH="0" baseline="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solidFill>
                            <a:srgbClr val="FF0000"/>
                          </a:solidFill>
                          <a:effectLst/>
                        </a:rPr>
                        <a:t>3</a:t>
                      </a:r>
                      <a:endParaRPr kumimoji="0" lang="en-IN" altLang="en-US" sz="1400" b="0" i="0" u="none" strike="noStrike" cap="none" normalizeH="0" baseline="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solidFill>
                            <a:srgbClr val="FF0000"/>
                          </a:solidFill>
                          <a:effectLst/>
                        </a:rPr>
                        <a:t>2</a:t>
                      </a:r>
                      <a:endParaRPr kumimoji="0" lang="en-IN" altLang="en-US" sz="1400" b="0" i="0" u="none" strike="noStrike" cap="none" normalizeH="0" baseline="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solidFill>
                            <a:srgbClr val="FF0000"/>
                          </a:solidFill>
                          <a:effectLst/>
                        </a:rPr>
                        <a:t>2</a:t>
                      </a:r>
                      <a:endParaRPr kumimoji="0" lang="en-IN" altLang="en-US" sz="1400" b="0" i="0" u="none" strike="noStrike" cap="none" normalizeH="0" baseline="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dirty="0">
                          <a:ln>
                            <a:noFill/>
                          </a:ln>
                          <a:solidFill>
                            <a:srgbClr val="FF0000"/>
                          </a:solidFill>
                          <a:effectLst/>
                        </a:rPr>
                        <a:t>-</a:t>
                      </a:r>
                      <a:endParaRPr kumimoji="0" lang="en-IN" altLang="en-US" sz="1400"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dirty="0">
                          <a:ln>
                            <a:noFill/>
                          </a:ln>
                          <a:solidFill>
                            <a:srgbClr val="FF0000"/>
                          </a:solidFill>
                          <a:effectLst/>
                        </a:rPr>
                        <a:t>2</a:t>
                      </a:r>
                      <a:endParaRPr kumimoji="0" lang="en-IN" altLang="en-US" sz="1400"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dirty="0">
                          <a:ln>
                            <a:noFill/>
                          </a:ln>
                          <a:solidFill>
                            <a:srgbClr val="FF0000"/>
                          </a:solidFill>
                          <a:effectLst/>
                        </a:rPr>
                        <a:t>1</a:t>
                      </a:r>
                      <a:endParaRPr kumimoji="0" lang="en-IN" altLang="en-US" sz="1400"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dirty="0">
                          <a:ln>
                            <a:noFill/>
                          </a:ln>
                          <a:solidFill>
                            <a:srgbClr val="FF0000"/>
                          </a:solidFill>
                          <a:effectLst/>
                        </a:rPr>
                        <a:t>2</a:t>
                      </a:r>
                      <a:endParaRPr kumimoji="0" lang="en-IN" altLang="en-US" sz="1400"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dirty="0">
                          <a:ln>
                            <a:noFill/>
                          </a:ln>
                          <a:solidFill>
                            <a:srgbClr val="FF0000"/>
                          </a:solidFill>
                          <a:effectLst/>
                        </a:rPr>
                        <a:t>3</a:t>
                      </a:r>
                      <a:endParaRPr kumimoji="0" lang="en-IN" altLang="en-US" sz="1400"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extLst>
                  <a:ext uri="{0D108BD9-81ED-4DB2-BD59-A6C34878D82A}">
                    <a16:rowId xmlns:a16="http://schemas.microsoft.com/office/drawing/2014/main" xmlns="" val="10004"/>
                  </a:ext>
                </a:extLst>
              </a:tr>
              <a:tr h="245392">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IN" altLang="en-US" sz="1400" u="none" strike="noStrike" cap="none" normalizeH="0" baseline="0">
                          <a:ln>
                            <a:noFill/>
                          </a:ln>
                          <a:effectLst/>
                        </a:rPr>
                        <a:t>CO4</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u="none" strike="noStrike" cap="none" normalizeH="0" baseline="0">
                          <a:ln>
                            <a:noFill/>
                          </a:ln>
                          <a:effectLst/>
                        </a:rPr>
                        <a:t>3</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u="none" strike="noStrike" cap="none" normalizeH="0" baseline="0">
                          <a:ln>
                            <a:noFill/>
                          </a:ln>
                          <a:effectLst/>
                        </a:rPr>
                        <a:t>3</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gridSpan="2">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u="none" strike="noStrike" cap="none" normalizeH="0" baseline="0">
                          <a:ln>
                            <a:noFill/>
                          </a:ln>
                          <a:effectLst/>
                        </a:rPr>
                        <a:t>3</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hMerge="1">
                  <a:txBody>
                    <a:bodyPr/>
                    <a:lstStyle/>
                    <a:p>
                      <a:endParaRPr lang="en-IN"/>
                    </a:p>
                  </a:txBody>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u="none" strike="noStrike" cap="none" normalizeH="0" baseline="0">
                          <a:ln>
                            <a:noFill/>
                          </a:ln>
                          <a:effectLst/>
                        </a:rPr>
                        <a:t>3</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u="none" strike="noStrike" cap="none" normalizeH="0" baseline="0">
                          <a:ln>
                            <a:noFill/>
                          </a:ln>
                          <a:effectLst/>
                        </a:rPr>
                        <a:t>3</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u="none" strike="noStrike" cap="none" normalizeH="0" baseline="0">
                          <a:ln>
                            <a:noFill/>
                          </a:ln>
                          <a:effectLst/>
                        </a:rPr>
                        <a:t>2</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u="none" strike="noStrike" cap="none" normalizeH="0" baseline="0">
                          <a:ln>
                            <a:noFill/>
                          </a:ln>
                          <a:effectLst/>
                        </a:rPr>
                        <a:t>2</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u="none" strike="noStrike" cap="none" normalizeH="0" baseline="0">
                          <a:ln>
                            <a:noFill/>
                          </a:ln>
                          <a:effectLst/>
                        </a:rPr>
                        <a:t>1</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u="none" strike="noStrike" cap="none" normalizeH="0" baseline="0">
                          <a:ln>
                            <a:noFill/>
                          </a:ln>
                          <a:effectLst/>
                        </a:rPr>
                        <a:t>2</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u="none" strike="noStrike" cap="none" normalizeH="0" baseline="0" dirty="0">
                          <a:ln>
                            <a:noFill/>
                          </a:ln>
                          <a:effectLst/>
                        </a:rPr>
                        <a:t>1</a:t>
                      </a:r>
                      <a:endParaRPr kumimoji="0" lang="en-IN"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u="none" strike="noStrike" cap="none" normalizeH="0" baseline="0" dirty="0">
                          <a:ln>
                            <a:noFill/>
                          </a:ln>
                          <a:effectLst/>
                        </a:rPr>
                        <a:t>2</a:t>
                      </a:r>
                      <a:endParaRPr kumimoji="0" lang="en-IN"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400" u="none" strike="noStrike" cap="none" normalizeH="0" baseline="0" dirty="0">
                          <a:ln>
                            <a:noFill/>
                          </a:ln>
                          <a:effectLst/>
                        </a:rPr>
                        <a:t>3</a:t>
                      </a:r>
                      <a:endParaRPr kumimoji="0" lang="en-IN"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extLst>
                  <a:ext uri="{0D108BD9-81ED-4DB2-BD59-A6C34878D82A}">
                    <a16:rowId xmlns:a16="http://schemas.microsoft.com/office/drawing/2014/main" xmlns="" val="10005"/>
                  </a:ext>
                </a:extLst>
              </a:tr>
              <a:tr h="245392">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IN" altLang="en-US" sz="1400" u="none" strike="noStrike" cap="none" normalizeH="0" baseline="0">
                          <a:ln>
                            <a:noFill/>
                          </a:ln>
                          <a:effectLst/>
                        </a:rPr>
                        <a:t>CO5</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3</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3</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gridSpan="2">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3</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hMerge="1">
                  <a:txBody>
                    <a:bodyPr/>
                    <a:lstStyle/>
                    <a:p>
                      <a:endParaRPr lang="en-IN"/>
                    </a:p>
                  </a:txBody>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3</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3</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2</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2</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1</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2</a:t>
                      </a:r>
                      <a:endParaRPr kumimoji="0" lang="en-IN"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dirty="0">
                          <a:ln>
                            <a:noFill/>
                          </a:ln>
                          <a:effectLst/>
                        </a:rPr>
                        <a:t>1</a:t>
                      </a:r>
                      <a:endParaRPr kumimoji="0" lang="en-IN"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dirty="0">
                          <a:ln>
                            <a:noFill/>
                          </a:ln>
                          <a:effectLst/>
                        </a:rPr>
                        <a:t>2</a:t>
                      </a:r>
                      <a:endParaRPr kumimoji="0" lang="en-IN"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dirty="0">
                          <a:ln>
                            <a:noFill/>
                          </a:ln>
                          <a:effectLst/>
                        </a:rPr>
                        <a:t>2</a:t>
                      </a:r>
                      <a:endParaRPr kumimoji="0" lang="en-IN"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extLst>
                  <a:ext uri="{0D108BD9-81ED-4DB2-BD59-A6C34878D82A}">
                    <a16:rowId xmlns:a16="http://schemas.microsoft.com/office/drawing/2014/main" xmlns="" val="10006"/>
                  </a:ext>
                </a:extLst>
              </a:tr>
              <a:tr h="504756">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 Average</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dirty="0">
                          <a:ln>
                            <a:noFill/>
                          </a:ln>
                          <a:effectLst/>
                        </a:rPr>
                        <a:t>3</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3</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gridSpan="2">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3</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hMerge="1">
                  <a:txBody>
                    <a:bodyPr/>
                    <a:lstStyle/>
                    <a:p>
                      <a:endParaRPr lang="en-IN"/>
                    </a:p>
                  </a:txBody>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3</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2.6</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2</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1.6</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0.4</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1.6</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0.8</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a:ln>
                            <a:noFill/>
                          </a:ln>
                          <a:effectLst/>
                        </a:rPr>
                        <a:t>2</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400" u="none" strike="noStrike" cap="none" normalizeH="0" baseline="0" dirty="0">
                          <a:ln>
                            <a:noFill/>
                          </a:ln>
                          <a:effectLst/>
                        </a:rPr>
                        <a:t>2.2</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extLst>
                  <a:ext uri="{0D108BD9-81ED-4DB2-BD59-A6C34878D82A}">
                    <a16:rowId xmlns:a16="http://schemas.microsoft.com/office/drawing/2014/main" xmlns="" val="10007"/>
                  </a:ext>
                </a:extLst>
              </a:tr>
            </a:tbl>
          </a:graphicData>
        </a:graphic>
      </p:graphicFrame>
      <p:grpSp>
        <p:nvGrpSpPr>
          <p:cNvPr id="12415" name="Group 2">
            <a:extLst>
              <a:ext uri="{FF2B5EF4-FFF2-40B4-BE49-F238E27FC236}">
                <a16:creationId xmlns:a16="http://schemas.microsoft.com/office/drawing/2014/main" xmlns="" id="{28359420-7C86-4A8B-9CF3-EF48924539FC}"/>
              </a:ext>
            </a:extLst>
          </p:cNvPr>
          <p:cNvGrpSpPr>
            <a:grpSpLocks/>
          </p:cNvGrpSpPr>
          <p:nvPr/>
        </p:nvGrpSpPr>
        <p:grpSpPr bwMode="auto">
          <a:xfrm>
            <a:off x="1430338" y="50801"/>
            <a:ext cx="9144001" cy="817563"/>
            <a:chOff x="0" y="0"/>
            <a:chExt cx="9144000" cy="817563"/>
          </a:xfrm>
        </p:grpSpPr>
        <p:sp>
          <p:nvSpPr>
            <p:cNvPr id="7" name="Title 1">
              <a:extLst>
                <a:ext uri="{FF2B5EF4-FFF2-40B4-BE49-F238E27FC236}">
                  <a16:creationId xmlns:a16="http://schemas.microsoft.com/office/drawing/2014/main" xmlns="" id="{D2CF1FAB-0224-450C-B2DC-722BE9AD113D}"/>
                </a:ext>
              </a:extLst>
            </p:cNvPr>
            <p:cNvSpPr txBox="1">
              <a:spLocks/>
            </p:cNvSpPr>
            <p:nvPr/>
          </p:nvSpPr>
          <p:spPr>
            <a:xfrm>
              <a:off x="1371601" y="0"/>
              <a:ext cx="7772399"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a:latin typeface="Times New Roman" panose="02020603050405020304" pitchFamily="18" charset="0"/>
                  <a:cs typeface="Times New Roman" panose="02020603050405020304" pitchFamily="18" charset="0"/>
                </a:rPr>
                <a:t>CO-PO and PSO Mapping</a:t>
              </a:r>
            </a:p>
          </p:txBody>
        </p:sp>
        <p:pic>
          <p:nvPicPr>
            <p:cNvPr id="12473" name="Picture 2">
              <a:extLst>
                <a:ext uri="{FF2B5EF4-FFF2-40B4-BE49-F238E27FC236}">
                  <a16:creationId xmlns:a16="http://schemas.microsoft.com/office/drawing/2014/main" xmlns="" id="{26167124-0E19-47A7-BDD9-FD40321CC7D5}"/>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0369" name="Rectangle 9">
            <a:extLst>
              <a:ext uri="{FF2B5EF4-FFF2-40B4-BE49-F238E27FC236}">
                <a16:creationId xmlns:a16="http://schemas.microsoft.com/office/drawing/2014/main" xmlns="" id="{7E7B9157-9E4E-494F-8EE9-E083A7BFE15D}"/>
              </a:ext>
            </a:extLst>
          </p:cNvPr>
          <p:cNvSpPr>
            <a:spLocks noChangeArrowheads="1"/>
          </p:cNvSpPr>
          <p:nvPr/>
        </p:nvSpPr>
        <p:spPr bwMode="auto">
          <a:xfrm>
            <a:off x="2919414" y="817563"/>
            <a:ext cx="7443787" cy="400050"/>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b="1" dirty="0">
                <a:cs typeface="Arial" charset="0"/>
              </a:rPr>
              <a:t>              </a:t>
            </a:r>
            <a:r>
              <a:rPr lang="en-US" altLang="en-US" sz="2000" b="1" dirty="0">
                <a:latin typeface="+mn-lt"/>
                <a:cs typeface="Arial" charset="0"/>
              </a:rPr>
              <a:t>Mapping of Course Outcomes and Program Outcomes</a:t>
            </a:r>
            <a:r>
              <a:rPr lang="en-US" altLang="en-US" dirty="0">
                <a:latin typeface="+mn-lt"/>
                <a:cs typeface="Arial" charset="0"/>
              </a:rPr>
              <a:t>:</a:t>
            </a:r>
            <a:endParaRPr lang="en-IN" altLang="en-US" dirty="0">
              <a:latin typeface="+mn-lt"/>
              <a:cs typeface="Arial" charset="0"/>
            </a:endParaRPr>
          </a:p>
        </p:txBody>
      </p:sp>
      <p:sp>
        <p:nvSpPr>
          <p:cNvPr id="13" name="Date Placeholder 3">
            <a:extLst>
              <a:ext uri="{FF2B5EF4-FFF2-40B4-BE49-F238E27FC236}">
                <a16:creationId xmlns:a16="http://schemas.microsoft.com/office/drawing/2014/main" xmlns="" id="{2E8B44A8-E87D-4F77-997B-243B41EFBCF9}"/>
              </a:ext>
            </a:extLst>
          </p:cNvPr>
          <p:cNvSpPr>
            <a:spLocks noGrp="1"/>
          </p:cNvSpPr>
          <p:nvPr>
            <p:ph type="dt" sz="quarter" idx="10"/>
          </p:nvPr>
        </p:nvSpPr>
        <p:spPr/>
        <p:txBody>
          <a:bodyPr/>
          <a:lstStyle/>
          <a:p>
            <a:pPr>
              <a:defRPr/>
            </a:pPr>
            <a:fld id="{64A2F2EE-846A-224A-A9DC-56459C3D1AF5}" type="datetime1">
              <a:rPr lang="en-IN" smtClean="0"/>
              <a:pPr>
                <a:defRPr/>
              </a:pPr>
              <a:t>19-09-2022</a:t>
            </a:fld>
            <a:endParaRPr lang="en-US" dirty="0"/>
          </a:p>
        </p:txBody>
      </p:sp>
      <p:sp>
        <p:nvSpPr>
          <p:cNvPr id="15" name="Footer Placeholder 4">
            <a:extLst>
              <a:ext uri="{FF2B5EF4-FFF2-40B4-BE49-F238E27FC236}">
                <a16:creationId xmlns:a16="http://schemas.microsoft.com/office/drawing/2014/main" xmlns="" id="{F4E7ADCD-D9AC-4287-AAC5-BAF40C0EF6B1}"/>
              </a:ext>
            </a:extLst>
          </p:cNvPr>
          <p:cNvSpPr>
            <a:spLocks noGrp="1"/>
          </p:cNvSpPr>
          <p:nvPr>
            <p:ph type="ftr" sz="quarter" idx="11"/>
          </p:nvPr>
        </p:nvSpPr>
        <p:spPr>
          <a:xfrm>
            <a:off x="2667000" y="6356351"/>
            <a:ext cx="7162800" cy="365125"/>
          </a:xfrm>
        </p:spPr>
        <p:txBody>
          <a:bodyPr/>
          <a:lstStyle/>
          <a:p>
            <a:pPr>
              <a:defRPr/>
            </a:pPr>
            <a:r>
              <a:rPr lang="en-US"/>
              <a:t>Ms. Nancy Kansal   OBJECT ORIENTED TECHNIQUES USING JAVA</a:t>
            </a:r>
            <a:endParaRPr lang="en-US" dirty="0"/>
          </a:p>
        </p:txBody>
      </p:sp>
      <p:sp>
        <p:nvSpPr>
          <p:cNvPr id="3" name="Slide Number Placeholder 2">
            <a:extLst>
              <a:ext uri="{FF2B5EF4-FFF2-40B4-BE49-F238E27FC236}">
                <a16:creationId xmlns:a16="http://schemas.microsoft.com/office/drawing/2014/main" xmlns="" id="{90C337E9-39D5-4DC9-B384-12904A4760CF}"/>
              </a:ext>
            </a:extLst>
          </p:cNvPr>
          <p:cNvSpPr>
            <a:spLocks noGrp="1"/>
          </p:cNvSpPr>
          <p:nvPr>
            <p:ph type="sldNum" sz="quarter" idx="12"/>
          </p:nvPr>
        </p:nvSpPr>
        <p:spPr/>
        <p:txBody>
          <a:bodyPr/>
          <a:lstStyle/>
          <a:p>
            <a:fld id="{5953C3A8-BE0E-472B-9B60-3C596930C5B5}" type="slidenum">
              <a:rPr lang="en-US" smtClean="0"/>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54034"/>
            <a:ext cx="10515600" cy="5425440"/>
          </a:xfrm>
        </p:spPr>
        <p:txBody>
          <a:bodyPr>
            <a:normAutofit fontScale="85000" lnSpcReduction="20000"/>
          </a:bodyPr>
          <a:lstStyle/>
          <a:p>
            <a:pPr fontAlgn="base">
              <a:lnSpc>
                <a:spcPct val="170000"/>
              </a:lnSpc>
            </a:pPr>
            <a:r>
              <a:rPr lang="en-US" sz="2100" b="1" dirty="0">
                <a:latin typeface="Times New Roman" panose="02020603050405020304" pitchFamily="18" charset="0"/>
                <a:cs typeface="Times New Roman" panose="02020603050405020304" pitchFamily="18" charset="0"/>
              </a:rPr>
              <a:t>Initialization condition: </a:t>
            </a:r>
            <a:r>
              <a:rPr lang="en-US" sz="2100" dirty="0">
                <a:latin typeface="Times New Roman" panose="02020603050405020304" pitchFamily="18" charset="0"/>
                <a:cs typeface="Times New Roman" panose="02020603050405020304" pitchFamily="18" charset="0"/>
              </a:rPr>
              <a:t>Here, we initialize the variable in use. It marks the start of a for loop. An already declared variable can be used or a variable can be declared, local to loop only.</a:t>
            </a:r>
          </a:p>
          <a:p>
            <a:pPr marL="0" indent="0" fontAlgn="base">
              <a:lnSpc>
                <a:spcPct val="170000"/>
              </a:lnSpc>
              <a:buNone/>
            </a:pPr>
            <a:endParaRPr lang="en-US" sz="2100" dirty="0">
              <a:latin typeface="Times New Roman" panose="02020603050405020304" pitchFamily="18" charset="0"/>
              <a:cs typeface="Times New Roman" panose="02020603050405020304" pitchFamily="18" charset="0"/>
            </a:endParaRPr>
          </a:p>
          <a:p>
            <a:pPr fontAlgn="base">
              <a:lnSpc>
                <a:spcPct val="170000"/>
              </a:lnSpc>
            </a:pPr>
            <a:r>
              <a:rPr lang="en-US" sz="2100" b="1" dirty="0">
                <a:latin typeface="Times New Roman" panose="02020603050405020304" pitchFamily="18" charset="0"/>
                <a:cs typeface="Times New Roman" panose="02020603050405020304" pitchFamily="18" charset="0"/>
              </a:rPr>
              <a:t>Testing Condition:</a:t>
            </a:r>
            <a:r>
              <a:rPr lang="en-US" sz="2100" dirty="0">
                <a:latin typeface="Times New Roman" panose="02020603050405020304" pitchFamily="18" charset="0"/>
                <a:cs typeface="Times New Roman" panose="02020603050405020304" pitchFamily="18" charset="0"/>
              </a:rPr>
              <a:t> It is used for testing the exit condition for a loop. It must return a </a:t>
            </a:r>
            <a:r>
              <a:rPr lang="en-US" sz="2100" dirty="0" err="1">
                <a:latin typeface="Times New Roman" panose="02020603050405020304" pitchFamily="18" charset="0"/>
                <a:cs typeface="Times New Roman" panose="02020603050405020304" pitchFamily="18" charset="0"/>
              </a:rPr>
              <a:t>boolean</a:t>
            </a:r>
            <a:r>
              <a:rPr lang="en-US" sz="2100" dirty="0">
                <a:latin typeface="Times New Roman" panose="02020603050405020304" pitchFamily="18" charset="0"/>
                <a:cs typeface="Times New Roman" panose="02020603050405020304" pitchFamily="18" charset="0"/>
              </a:rPr>
              <a:t> value. It is also an </a:t>
            </a:r>
            <a:r>
              <a:rPr lang="en-US" sz="2100" b="1" dirty="0">
                <a:latin typeface="Times New Roman" panose="02020603050405020304" pitchFamily="18" charset="0"/>
                <a:cs typeface="Times New Roman" panose="02020603050405020304" pitchFamily="18" charset="0"/>
              </a:rPr>
              <a:t>Entry Control Loop</a:t>
            </a:r>
            <a:r>
              <a:rPr lang="en-US" sz="2100" dirty="0">
                <a:latin typeface="Times New Roman" panose="02020603050405020304" pitchFamily="18" charset="0"/>
                <a:cs typeface="Times New Roman" panose="02020603050405020304" pitchFamily="18" charset="0"/>
              </a:rPr>
              <a:t> as the condition is checked prior to the execution of the loop statements.</a:t>
            </a:r>
          </a:p>
          <a:p>
            <a:pPr fontAlgn="base">
              <a:lnSpc>
                <a:spcPct val="150000"/>
              </a:lnSpc>
            </a:pPr>
            <a:endParaRPr lang="en-US" sz="2100" dirty="0">
              <a:latin typeface="Times New Roman" panose="02020603050405020304" pitchFamily="18" charset="0"/>
              <a:cs typeface="Times New Roman" panose="02020603050405020304" pitchFamily="18" charset="0"/>
            </a:endParaRPr>
          </a:p>
          <a:p>
            <a:pPr fontAlgn="base">
              <a:lnSpc>
                <a:spcPct val="150000"/>
              </a:lnSpc>
            </a:pPr>
            <a:r>
              <a:rPr lang="en-US" sz="2100" b="1" dirty="0">
                <a:latin typeface="Times New Roman" panose="02020603050405020304" pitchFamily="18" charset="0"/>
                <a:cs typeface="Times New Roman" panose="02020603050405020304" pitchFamily="18" charset="0"/>
              </a:rPr>
              <a:t>Statement execution:</a:t>
            </a:r>
            <a:r>
              <a:rPr lang="en-US" sz="2100" dirty="0">
                <a:latin typeface="Times New Roman" panose="02020603050405020304" pitchFamily="18" charset="0"/>
                <a:cs typeface="Times New Roman" panose="02020603050405020304" pitchFamily="18" charset="0"/>
              </a:rPr>
              <a:t> Once the condition is evaluated to true, the statements in the loop body are executed.</a:t>
            </a:r>
          </a:p>
          <a:p>
            <a:pPr fontAlgn="base">
              <a:lnSpc>
                <a:spcPct val="150000"/>
              </a:lnSpc>
            </a:pPr>
            <a:endParaRPr lang="en-US" sz="2100" dirty="0">
              <a:latin typeface="Times New Roman" panose="02020603050405020304" pitchFamily="18" charset="0"/>
              <a:cs typeface="Times New Roman" panose="02020603050405020304" pitchFamily="18" charset="0"/>
            </a:endParaRPr>
          </a:p>
          <a:p>
            <a:pPr fontAlgn="base">
              <a:lnSpc>
                <a:spcPct val="150000"/>
              </a:lnSpc>
            </a:pPr>
            <a:r>
              <a:rPr lang="en-US" sz="2100" b="1" dirty="0">
                <a:latin typeface="Times New Roman" panose="02020603050405020304" pitchFamily="18" charset="0"/>
                <a:cs typeface="Times New Roman" panose="02020603050405020304" pitchFamily="18" charset="0"/>
              </a:rPr>
              <a:t>Increment/ Decrement:</a:t>
            </a:r>
            <a:r>
              <a:rPr lang="en-US" sz="2100" dirty="0">
                <a:latin typeface="Times New Roman" panose="02020603050405020304" pitchFamily="18" charset="0"/>
                <a:cs typeface="Times New Roman" panose="02020603050405020304" pitchFamily="18" charset="0"/>
              </a:rPr>
              <a:t> It is used for updating the variable for next iteration.</a:t>
            </a:r>
          </a:p>
          <a:p>
            <a:pPr fontAlgn="base">
              <a:lnSpc>
                <a:spcPct val="150000"/>
              </a:lnSpc>
            </a:pPr>
            <a:endParaRPr lang="en-US" sz="2100" dirty="0">
              <a:latin typeface="Times New Roman" panose="02020603050405020304" pitchFamily="18" charset="0"/>
              <a:cs typeface="Times New Roman" panose="02020603050405020304" pitchFamily="18" charset="0"/>
            </a:endParaRPr>
          </a:p>
          <a:p>
            <a:pPr fontAlgn="base">
              <a:lnSpc>
                <a:spcPct val="150000"/>
              </a:lnSpc>
            </a:pPr>
            <a:r>
              <a:rPr lang="en-US" sz="2100" b="1" dirty="0">
                <a:latin typeface="Times New Roman" panose="02020603050405020304" pitchFamily="18" charset="0"/>
                <a:cs typeface="Times New Roman" panose="02020603050405020304" pitchFamily="18" charset="0"/>
              </a:rPr>
              <a:t>Loop </a:t>
            </a:r>
            <a:r>
              <a:rPr lang="en-US" sz="2100" b="1" dirty="0" err="1">
                <a:latin typeface="Times New Roman" panose="02020603050405020304" pitchFamily="18" charset="0"/>
                <a:cs typeface="Times New Roman" panose="02020603050405020304" pitchFamily="18" charset="0"/>
              </a:rPr>
              <a:t>termination:</a:t>
            </a:r>
            <a:r>
              <a:rPr lang="en-US" sz="2100" dirty="0" err="1">
                <a:latin typeface="Times New Roman" panose="02020603050405020304" pitchFamily="18" charset="0"/>
                <a:cs typeface="Times New Roman" panose="02020603050405020304" pitchFamily="18" charset="0"/>
              </a:rPr>
              <a:t>When</a:t>
            </a:r>
            <a:r>
              <a:rPr lang="en-US" sz="2100" dirty="0">
                <a:latin typeface="Times New Roman" panose="02020603050405020304" pitchFamily="18" charset="0"/>
                <a:cs typeface="Times New Roman" panose="02020603050405020304" pitchFamily="18" charset="0"/>
              </a:rPr>
              <a:t> the condition becomes false, the loop terminates marking the end of its life cycle.</a:t>
            </a:r>
          </a:p>
          <a:p>
            <a:endParaRPr lang="en-US" dirty="0"/>
          </a:p>
        </p:txBody>
      </p:sp>
      <p:grpSp>
        <p:nvGrpSpPr>
          <p:cNvPr id="4" name="Group 3"/>
          <p:cNvGrpSpPr/>
          <p:nvPr/>
        </p:nvGrpSpPr>
        <p:grpSpPr>
          <a:xfrm>
            <a:off x="0" y="151388"/>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Looping</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A3055C2A-820A-1643-842A-348CF7E01B60}"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F4D95523-065B-4BF8-8A2D-7F42AAB0CA54}"/>
              </a:ext>
            </a:extLst>
          </p:cNvPr>
          <p:cNvSpPr>
            <a:spLocks noGrp="1"/>
          </p:cNvSpPr>
          <p:nvPr>
            <p:ph type="sldNum" sz="quarter" idx="12"/>
          </p:nvPr>
        </p:nvSpPr>
        <p:spPr/>
        <p:txBody>
          <a:bodyPr/>
          <a:lstStyle/>
          <a:p>
            <a:fld id="{5953C3A8-BE0E-472B-9B60-3C596930C5B5}" type="slidenum">
              <a:rPr lang="en-US" smtClean="0"/>
              <a:pPr/>
              <a:t>100</a:t>
            </a:fld>
            <a:endParaRPr lang="en-US"/>
          </a:p>
        </p:txBody>
      </p:sp>
    </p:spTree>
    <p:extLst>
      <p:ext uri="{BB962C8B-B14F-4D97-AF65-F5344CB8AC3E}">
        <p14:creationId xmlns:p14="http://schemas.microsoft.com/office/powerpoint/2010/main" xmlns="" val="32372068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Looping</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E3A889FD-1681-A649-8A0A-5B9C10003298}"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TextBox 8">
            <a:extLst>
              <a:ext uri="{FF2B5EF4-FFF2-40B4-BE49-F238E27FC236}">
                <a16:creationId xmlns:a16="http://schemas.microsoft.com/office/drawing/2014/main" xmlns="" id="{4B6DE3C2-96F2-4D06-A448-0B550C285C2A}"/>
              </a:ext>
            </a:extLst>
          </p:cNvPr>
          <p:cNvSpPr txBox="1"/>
          <p:nvPr/>
        </p:nvSpPr>
        <p:spPr>
          <a:xfrm>
            <a:off x="1026941" y="1181686"/>
            <a:ext cx="8342141" cy="3477875"/>
          </a:xfrm>
          <a:prstGeom prst="rect">
            <a:avLst/>
          </a:prstGeom>
          <a:noFill/>
        </p:spPr>
        <p:txBody>
          <a:bodyPr wrap="square">
            <a:spAutoFit/>
          </a:bodyPr>
          <a:lstStyle/>
          <a:p>
            <a:pPr algn="just">
              <a:buFont typeface="+mj-lt"/>
              <a:buAutoNum type="arabicPeriod"/>
            </a:pPr>
            <a:r>
              <a:rPr lang="en-IN" sz="2200" b="0" i="0" dirty="0">
                <a:effectLst/>
                <a:latin typeface="inter-regular"/>
              </a:rPr>
              <a:t>//Java Program to demonstrate the example of for loop  </a:t>
            </a:r>
          </a:p>
          <a:p>
            <a:pPr algn="just">
              <a:buFont typeface="+mj-lt"/>
              <a:buAutoNum type="arabicPeriod"/>
            </a:pPr>
            <a:r>
              <a:rPr lang="en-IN" sz="2200" b="0" i="0" dirty="0">
                <a:effectLst/>
                <a:latin typeface="inter-regular"/>
              </a:rPr>
              <a:t>//which prints table of 1  </a:t>
            </a:r>
          </a:p>
          <a:p>
            <a:pPr algn="just">
              <a:buFont typeface="+mj-lt"/>
              <a:buAutoNum type="arabicPeriod"/>
            </a:pPr>
            <a:r>
              <a:rPr lang="en-IN" sz="2200" b="1" i="0" dirty="0">
                <a:effectLst/>
                <a:latin typeface="inter-regular"/>
              </a:rPr>
              <a:t>public</a:t>
            </a:r>
            <a:r>
              <a:rPr lang="en-IN" sz="2200" b="0" i="0" dirty="0">
                <a:effectLst/>
                <a:latin typeface="inter-regular"/>
              </a:rPr>
              <a:t> </a:t>
            </a:r>
            <a:r>
              <a:rPr lang="en-IN" sz="2200" b="1" i="0" dirty="0">
                <a:effectLst/>
                <a:latin typeface="inter-regular"/>
              </a:rPr>
              <a:t>class</a:t>
            </a:r>
            <a:r>
              <a:rPr lang="en-IN" sz="2200" b="0" i="0" dirty="0">
                <a:effectLst/>
                <a:latin typeface="inter-regular"/>
              </a:rPr>
              <a:t> </a:t>
            </a:r>
            <a:r>
              <a:rPr lang="en-IN" sz="2200" b="0" i="0" dirty="0" err="1">
                <a:effectLst/>
                <a:latin typeface="inter-regular"/>
              </a:rPr>
              <a:t>ForExample</a:t>
            </a:r>
            <a:r>
              <a:rPr lang="en-IN" sz="2200" b="0" i="0" dirty="0">
                <a:effectLst/>
                <a:latin typeface="inter-regular"/>
              </a:rPr>
              <a:t> {  </a:t>
            </a:r>
          </a:p>
          <a:p>
            <a:pPr algn="just">
              <a:buFont typeface="+mj-lt"/>
              <a:buAutoNum type="arabicPeriod"/>
            </a:pPr>
            <a:r>
              <a:rPr lang="en-IN" sz="2200" b="1" i="0" dirty="0">
                <a:effectLst/>
                <a:latin typeface="inter-regular"/>
              </a:rPr>
              <a:t>public</a:t>
            </a:r>
            <a:r>
              <a:rPr lang="en-IN" sz="2200" b="0" i="0" dirty="0">
                <a:effectLst/>
                <a:latin typeface="inter-regular"/>
              </a:rPr>
              <a:t> </a:t>
            </a:r>
            <a:r>
              <a:rPr lang="en-IN" sz="2200" b="1" i="0" dirty="0">
                <a:effectLst/>
                <a:latin typeface="inter-regular"/>
              </a:rPr>
              <a:t>static</a:t>
            </a:r>
            <a:r>
              <a:rPr lang="en-IN" sz="2200" b="0" i="0" dirty="0">
                <a:effectLst/>
                <a:latin typeface="inter-regular"/>
              </a:rPr>
              <a:t> </a:t>
            </a:r>
            <a:r>
              <a:rPr lang="en-IN" sz="2200" b="1" i="0" dirty="0">
                <a:effectLst/>
                <a:latin typeface="inter-regular"/>
              </a:rPr>
              <a:t>void</a:t>
            </a:r>
            <a:r>
              <a:rPr lang="en-IN" sz="2200" b="0" i="0" dirty="0">
                <a:effectLst/>
                <a:latin typeface="inter-regular"/>
              </a:rPr>
              <a:t> main(String[] </a:t>
            </a:r>
            <a:r>
              <a:rPr lang="en-IN" sz="2200" b="0" i="0" dirty="0" err="1">
                <a:effectLst/>
                <a:latin typeface="inter-regular"/>
              </a:rPr>
              <a:t>args</a:t>
            </a:r>
            <a:r>
              <a:rPr lang="en-IN" sz="2200" b="0" i="0" dirty="0">
                <a:effectLst/>
                <a:latin typeface="inter-regular"/>
              </a:rPr>
              <a:t>) {  </a:t>
            </a:r>
          </a:p>
          <a:p>
            <a:pPr algn="just">
              <a:buFont typeface="+mj-lt"/>
              <a:buAutoNum type="arabicPeriod"/>
            </a:pPr>
            <a:r>
              <a:rPr lang="en-IN" sz="2200" b="0" i="0" dirty="0">
                <a:effectLst/>
                <a:latin typeface="inter-regular"/>
              </a:rPr>
              <a:t>    //Code of Java for loop  </a:t>
            </a:r>
          </a:p>
          <a:p>
            <a:pPr algn="just">
              <a:buFont typeface="+mj-lt"/>
              <a:buAutoNum type="arabicPeriod"/>
            </a:pPr>
            <a:r>
              <a:rPr lang="en-IN" sz="2200" b="0" i="0" dirty="0">
                <a:effectLst/>
                <a:latin typeface="inter-regular"/>
              </a:rPr>
              <a:t>    </a:t>
            </a:r>
            <a:r>
              <a:rPr lang="en-IN" sz="2200" b="1" i="0" dirty="0">
                <a:effectLst/>
                <a:latin typeface="inter-regular"/>
              </a:rPr>
              <a:t>for</a:t>
            </a:r>
            <a:r>
              <a:rPr lang="en-IN" sz="2200" b="0" i="0" dirty="0">
                <a:effectLst/>
                <a:latin typeface="inter-regular"/>
              </a:rPr>
              <a:t>(</a:t>
            </a:r>
            <a:r>
              <a:rPr lang="en-IN" sz="2200" b="1" i="0" dirty="0">
                <a:effectLst/>
                <a:latin typeface="inter-regular"/>
              </a:rPr>
              <a:t>int</a:t>
            </a:r>
            <a:r>
              <a:rPr lang="en-IN" sz="2200" b="0" i="0" dirty="0">
                <a:effectLst/>
                <a:latin typeface="inter-regular"/>
              </a:rPr>
              <a:t> </a:t>
            </a:r>
            <a:r>
              <a:rPr lang="en-IN" sz="2200" b="0" i="0" dirty="0" err="1">
                <a:effectLst/>
                <a:latin typeface="inter-regular"/>
              </a:rPr>
              <a:t>i</a:t>
            </a:r>
            <a:r>
              <a:rPr lang="en-IN" sz="2200" b="0" i="0" dirty="0">
                <a:effectLst/>
                <a:latin typeface="inter-regular"/>
              </a:rPr>
              <a:t>=1;i&lt;=10;i++){  </a:t>
            </a:r>
          </a:p>
          <a:p>
            <a:pPr algn="just">
              <a:buFont typeface="+mj-lt"/>
              <a:buAutoNum type="arabicPeriod"/>
            </a:pPr>
            <a:r>
              <a:rPr lang="en-IN" sz="2200" b="0" i="0" dirty="0">
                <a:effectLst/>
                <a:latin typeface="inter-regular"/>
              </a:rPr>
              <a:t>        </a:t>
            </a:r>
            <a:r>
              <a:rPr lang="en-IN" sz="2200" b="0" i="0" dirty="0" err="1">
                <a:effectLst/>
                <a:latin typeface="inter-regular"/>
              </a:rPr>
              <a:t>System.out.println</a:t>
            </a:r>
            <a:r>
              <a:rPr lang="en-IN" sz="2200" b="0" i="0" dirty="0">
                <a:effectLst/>
                <a:latin typeface="inter-regular"/>
              </a:rPr>
              <a:t>(</a:t>
            </a:r>
            <a:r>
              <a:rPr lang="en-IN" sz="2200" b="0" i="0" dirty="0" err="1">
                <a:effectLst/>
                <a:latin typeface="inter-regular"/>
              </a:rPr>
              <a:t>i</a:t>
            </a:r>
            <a:r>
              <a:rPr lang="en-IN" sz="2200" b="0" i="0" dirty="0">
                <a:effectLst/>
                <a:latin typeface="inter-regular"/>
              </a:rPr>
              <a:t>);  </a:t>
            </a:r>
          </a:p>
          <a:p>
            <a:pPr algn="just">
              <a:buFont typeface="+mj-lt"/>
              <a:buAutoNum type="arabicPeriod"/>
            </a:pPr>
            <a:r>
              <a:rPr lang="en-IN" sz="2200" b="0" i="0" dirty="0">
                <a:effectLst/>
                <a:latin typeface="inter-regular"/>
              </a:rPr>
              <a:t>    }  </a:t>
            </a:r>
          </a:p>
          <a:p>
            <a:pPr algn="just">
              <a:buFont typeface="+mj-lt"/>
              <a:buAutoNum type="arabicPeriod"/>
            </a:pPr>
            <a:r>
              <a:rPr lang="en-IN" sz="2200" b="0" i="0" dirty="0">
                <a:effectLst/>
                <a:latin typeface="inter-regular"/>
              </a:rPr>
              <a:t>}  </a:t>
            </a:r>
          </a:p>
          <a:p>
            <a:pPr algn="just">
              <a:buFont typeface="+mj-lt"/>
              <a:buAutoNum type="arabicPeriod"/>
            </a:pPr>
            <a:r>
              <a:rPr lang="en-IN" sz="2200" b="0" i="0" dirty="0">
                <a:effectLst/>
                <a:latin typeface="inter-regular"/>
              </a:rPr>
              <a:t>}  </a:t>
            </a:r>
          </a:p>
        </p:txBody>
      </p:sp>
      <p:sp>
        <p:nvSpPr>
          <p:cNvPr id="3" name="Slide Number Placeholder 2">
            <a:extLst>
              <a:ext uri="{FF2B5EF4-FFF2-40B4-BE49-F238E27FC236}">
                <a16:creationId xmlns:a16="http://schemas.microsoft.com/office/drawing/2014/main" xmlns="" id="{AFEF344E-6DE2-4A62-A3D2-8409CDB31491}"/>
              </a:ext>
            </a:extLst>
          </p:cNvPr>
          <p:cNvSpPr>
            <a:spLocks noGrp="1"/>
          </p:cNvSpPr>
          <p:nvPr>
            <p:ph type="sldNum" sz="quarter" idx="12"/>
          </p:nvPr>
        </p:nvSpPr>
        <p:spPr/>
        <p:txBody>
          <a:bodyPr/>
          <a:lstStyle/>
          <a:p>
            <a:fld id="{5953C3A8-BE0E-472B-9B60-3C596930C5B5}" type="slidenum">
              <a:rPr lang="en-US" smtClean="0"/>
              <a:pPr/>
              <a:t>101</a:t>
            </a:fld>
            <a:endParaRPr lang="en-US"/>
          </a:p>
        </p:txBody>
      </p:sp>
    </p:spTree>
    <p:extLst>
      <p:ext uri="{BB962C8B-B14F-4D97-AF65-F5344CB8AC3E}">
        <p14:creationId xmlns:p14="http://schemas.microsoft.com/office/powerpoint/2010/main" xmlns="" val="27053352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244" y="1320527"/>
            <a:ext cx="10591799" cy="4672309"/>
          </a:xfrm>
        </p:spPr>
        <p:txBody>
          <a:bodyPr>
            <a:normAutofit fontScale="62500" lnSpcReduction="20000"/>
          </a:bodyPr>
          <a:lstStyle/>
          <a:p>
            <a:pPr marL="0" indent="0" algn="just">
              <a:buNone/>
            </a:pPr>
            <a:r>
              <a:rPr lang="en-US" sz="3400" b="0" i="0" dirty="0">
                <a:effectLst/>
                <a:latin typeface="Times New Roman" panose="02020603050405020304" pitchFamily="18" charset="0"/>
                <a:cs typeface="Times New Roman" panose="02020603050405020304" pitchFamily="18" charset="0"/>
              </a:rPr>
              <a:t>Java Nested for Loop</a:t>
            </a:r>
          </a:p>
          <a:p>
            <a:pPr marL="0" indent="0" algn="just">
              <a:buNone/>
            </a:pPr>
            <a:r>
              <a:rPr lang="en-US" sz="2600" b="0" i="0" dirty="0">
                <a:solidFill>
                  <a:srgbClr val="333333"/>
                </a:solidFill>
                <a:effectLst/>
                <a:latin typeface="inter-regular"/>
              </a:rPr>
              <a:t>If we have a for loop inside the another loop, it is known as nested for loop. The inner loop executes completely whenever outer loop executes.</a:t>
            </a:r>
          </a:p>
          <a:p>
            <a:pPr marL="0" indent="0" algn="just">
              <a:buNone/>
            </a:pPr>
            <a:endParaRPr lang="en-US" sz="2600" b="0" i="0" dirty="0">
              <a:solidFill>
                <a:srgbClr val="333333"/>
              </a:solidFill>
              <a:effectLst/>
              <a:latin typeface="inter-regular"/>
            </a:endParaRPr>
          </a:p>
          <a:p>
            <a:pPr algn="just">
              <a:buFont typeface="+mj-lt"/>
              <a:buAutoNum type="arabicPeriod"/>
            </a:pPr>
            <a:r>
              <a:rPr lang="en-IN" sz="2600" b="1" i="0" dirty="0">
                <a:effectLst/>
                <a:latin typeface="inter-regular"/>
              </a:rPr>
              <a:t>public</a:t>
            </a:r>
            <a:r>
              <a:rPr lang="en-IN" sz="2600" b="0" i="0" dirty="0">
                <a:effectLst/>
                <a:latin typeface="inter-regular"/>
              </a:rPr>
              <a:t> </a:t>
            </a:r>
            <a:r>
              <a:rPr lang="en-IN" sz="2600" b="1" i="0" dirty="0">
                <a:effectLst/>
                <a:latin typeface="inter-regular"/>
              </a:rPr>
              <a:t>class</a:t>
            </a:r>
            <a:r>
              <a:rPr lang="en-IN" sz="2600" b="0" i="0" dirty="0">
                <a:effectLst/>
                <a:latin typeface="inter-regular"/>
              </a:rPr>
              <a:t> </a:t>
            </a:r>
            <a:r>
              <a:rPr lang="en-IN" sz="2600" b="0" i="0" dirty="0" err="1">
                <a:effectLst/>
                <a:latin typeface="inter-regular"/>
              </a:rPr>
              <a:t>NestedForExample</a:t>
            </a:r>
            <a:r>
              <a:rPr lang="en-IN" sz="2600" b="0" i="0" dirty="0">
                <a:effectLst/>
                <a:latin typeface="inter-regular"/>
              </a:rPr>
              <a:t> {  </a:t>
            </a:r>
          </a:p>
          <a:p>
            <a:pPr algn="just">
              <a:buFont typeface="+mj-lt"/>
              <a:buAutoNum type="arabicPeriod"/>
            </a:pPr>
            <a:r>
              <a:rPr lang="en-IN" sz="2600" b="1" i="0" dirty="0">
                <a:effectLst/>
                <a:latin typeface="inter-regular"/>
              </a:rPr>
              <a:t>public</a:t>
            </a:r>
            <a:r>
              <a:rPr lang="en-IN" sz="2600" b="0" i="0" dirty="0">
                <a:effectLst/>
                <a:latin typeface="inter-regular"/>
              </a:rPr>
              <a:t> </a:t>
            </a:r>
            <a:r>
              <a:rPr lang="en-IN" sz="2600" b="1" i="0" dirty="0">
                <a:effectLst/>
                <a:latin typeface="inter-regular"/>
              </a:rPr>
              <a:t>static</a:t>
            </a:r>
            <a:r>
              <a:rPr lang="en-IN" sz="2600" b="0" i="0" dirty="0">
                <a:effectLst/>
                <a:latin typeface="inter-regular"/>
              </a:rPr>
              <a:t> </a:t>
            </a:r>
            <a:r>
              <a:rPr lang="en-IN" sz="2600" b="1" i="0" dirty="0">
                <a:effectLst/>
                <a:latin typeface="inter-regular"/>
              </a:rPr>
              <a:t>void</a:t>
            </a:r>
            <a:r>
              <a:rPr lang="en-IN" sz="2600" b="0" i="0" dirty="0">
                <a:effectLst/>
                <a:latin typeface="inter-regular"/>
              </a:rPr>
              <a:t> main(String[] </a:t>
            </a:r>
            <a:r>
              <a:rPr lang="en-IN" sz="2600" b="0" i="0" dirty="0" err="1">
                <a:effectLst/>
                <a:latin typeface="inter-regular"/>
              </a:rPr>
              <a:t>args</a:t>
            </a:r>
            <a:r>
              <a:rPr lang="en-IN" sz="2600" b="0" i="0" dirty="0">
                <a:effectLst/>
                <a:latin typeface="inter-regular"/>
              </a:rPr>
              <a:t>) {  </a:t>
            </a:r>
          </a:p>
          <a:p>
            <a:pPr algn="just">
              <a:buFont typeface="+mj-lt"/>
              <a:buAutoNum type="arabicPeriod"/>
            </a:pPr>
            <a:r>
              <a:rPr lang="en-IN" sz="2600" b="0" i="0" dirty="0">
                <a:effectLst/>
                <a:latin typeface="inter-regular"/>
              </a:rPr>
              <a:t>//loop of </a:t>
            </a:r>
            <a:r>
              <a:rPr lang="en-IN" sz="2600" b="0" i="0" dirty="0" err="1">
                <a:effectLst/>
                <a:latin typeface="inter-regular"/>
              </a:rPr>
              <a:t>i</a:t>
            </a:r>
            <a:r>
              <a:rPr lang="en-IN" sz="2600" b="0" i="0" dirty="0">
                <a:effectLst/>
                <a:latin typeface="inter-regular"/>
              </a:rPr>
              <a:t>  </a:t>
            </a:r>
          </a:p>
          <a:p>
            <a:pPr algn="just">
              <a:buFont typeface="+mj-lt"/>
              <a:buAutoNum type="arabicPeriod"/>
            </a:pPr>
            <a:r>
              <a:rPr lang="en-IN" sz="2600" b="1" i="0" dirty="0">
                <a:effectLst/>
                <a:latin typeface="inter-regular"/>
              </a:rPr>
              <a:t>for</a:t>
            </a:r>
            <a:r>
              <a:rPr lang="en-IN" sz="2600" b="0" i="0" dirty="0">
                <a:effectLst/>
                <a:latin typeface="inter-regular"/>
              </a:rPr>
              <a:t>(</a:t>
            </a:r>
            <a:r>
              <a:rPr lang="en-IN" sz="2600" b="1" i="0" dirty="0">
                <a:effectLst/>
                <a:latin typeface="inter-regular"/>
              </a:rPr>
              <a:t>int</a:t>
            </a:r>
            <a:r>
              <a:rPr lang="en-IN" sz="2600" b="0" i="0" dirty="0">
                <a:effectLst/>
                <a:latin typeface="inter-regular"/>
              </a:rPr>
              <a:t> </a:t>
            </a:r>
            <a:r>
              <a:rPr lang="en-IN" sz="2600" b="0" i="0" dirty="0" err="1">
                <a:effectLst/>
                <a:latin typeface="inter-regular"/>
              </a:rPr>
              <a:t>i</a:t>
            </a:r>
            <a:r>
              <a:rPr lang="en-IN" sz="2600" b="0" i="0" dirty="0">
                <a:effectLst/>
                <a:latin typeface="inter-regular"/>
              </a:rPr>
              <a:t>=1;i&lt;=3;i++){  </a:t>
            </a:r>
          </a:p>
          <a:p>
            <a:pPr algn="just">
              <a:buFont typeface="+mj-lt"/>
              <a:buAutoNum type="arabicPeriod"/>
            </a:pPr>
            <a:r>
              <a:rPr lang="en-IN" sz="2600" b="0" i="0" dirty="0">
                <a:effectLst/>
                <a:latin typeface="inter-regular"/>
              </a:rPr>
              <a:t>//loop of j  </a:t>
            </a:r>
          </a:p>
          <a:p>
            <a:pPr algn="just">
              <a:buFont typeface="+mj-lt"/>
              <a:buAutoNum type="arabicPeriod"/>
            </a:pPr>
            <a:r>
              <a:rPr lang="en-IN" sz="2600" b="1" i="0" dirty="0">
                <a:effectLst/>
                <a:latin typeface="inter-regular"/>
              </a:rPr>
              <a:t>for</a:t>
            </a:r>
            <a:r>
              <a:rPr lang="en-IN" sz="2600" b="0" i="0" dirty="0">
                <a:effectLst/>
                <a:latin typeface="inter-regular"/>
              </a:rPr>
              <a:t>(</a:t>
            </a:r>
            <a:r>
              <a:rPr lang="en-IN" sz="2600" b="1" i="0" dirty="0">
                <a:effectLst/>
                <a:latin typeface="inter-regular"/>
              </a:rPr>
              <a:t>int</a:t>
            </a:r>
            <a:r>
              <a:rPr lang="en-IN" sz="2600" b="0" i="0" dirty="0">
                <a:effectLst/>
                <a:latin typeface="inter-regular"/>
              </a:rPr>
              <a:t> j=1;j&lt;=3;j++){  </a:t>
            </a:r>
          </a:p>
          <a:p>
            <a:pPr algn="just">
              <a:buFont typeface="+mj-lt"/>
              <a:buAutoNum type="arabicPeriod"/>
            </a:pPr>
            <a:r>
              <a:rPr lang="en-IN" sz="2600" b="0" i="0" dirty="0">
                <a:effectLst/>
                <a:latin typeface="inter-regular"/>
              </a:rPr>
              <a:t>        </a:t>
            </a:r>
            <a:r>
              <a:rPr lang="en-IN" sz="2600" b="0" i="0" dirty="0" err="1">
                <a:effectLst/>
                <a:latin typeface="inter-regular"/>
              </a:rPr>
              <a:t>System.out.println</a:t>
            </a:r>
            <a:r>
              <a:rPr lang="en-IN" sz="2600" b="0" i="0" dirty="0">
                <a:effectLst/>
                <a:latin typeface="inter-regular"/>
              </a:rPr>
              <a:t>(</a:t>
            </a:r>
            <a:r>
              <a:rPr lang="en-IN" sz="2600" b="0" i="0" dirty="0" err="1">
                <a:effectLst/>
                <a:latin typeface="inter-regular"/>
              </a:rPr>
              <a:t>i</a:t>
            </a:r>
            <a:r>
              <a:rPr lang="en-IN" sz="2600" b="0" i="0" dirty="0">
                <a:effectLst/>
                <a:latin typeface="inter-regular"/>
              </a:rPr>
              <a:t>+" "+j);  </a:t>
            </a:r>
          </a:p>
          <a:p>
            <a:pPr algn="just">
              <a:buFont typeface="+mj-lt"/>
              <a:buAutoNum type="arabicPeriod"/>
            </a:pPr>
            <a:r>
              <a:rPr lang="en-IN" sz="2600" b="0" i="0" dirty="0">
                <a:effectLst/>
                <a:latin typeface="inter-regular"/>
              </a:rPr>
              <a:t>}//end of </a:t>
            </a:r>
            <a:r>
              <a:rPr lang="en-IN" sz="2600" b="0" i="0" dirty="0" err="1">
                <a:effectLst/>
                <a:latin typeface="inter-regular"/>
              </a:rPr>
              <a:t>i</a:t>
            </a:r>
            <a:r>
              <a:rPr lang="en-IN" sz="2600" b="0" i="0" dirty="0">
                <a:effectLst/>
                <a:latin typeface="inter-regular"/>
              </a:rPr>
              <a:t>  </a:t>
            </a:r>
          </a:p>
          <a:p>
            <a:pPr algn="just">
              <a:buFont typeface="+mj-lt"/>
              <a:buAutoNum type="arabicPeriod"/>
            </a:pPr>
            <a:r>
              <a:rPr lang="en-IN" sz="2600" b="0" i="0" dirty="0">
                <a:effectLst/>
                <a:latin typeface="inter-regular"/>
              </a:rPr>
              <a:t>}//end of j  </a:t>
            </a:r>
          </a:p>
          <a:p>
            <a:pPr algn="just">
              <a:buFont typeface="+mj-lt"/>
              <a:buAutoNum type="arabicPeriod"/>
            </a:pPr>
            <a:r>
              <a:rPr lang="en-IN" sz="2600" b="0" i="0" dirty="0">
                <a:effectLst/>
                <a:latin typeface="inter-regular"/>
              </a:rPr>
              <a:t>}  </a:t>
            </a:r>
          </a:p>
          <a:p>
            <a:pPr algn="just">
              <a:buFont typeface="+mj-lt"/>
              <a:buAutoNum type="arabicPeriod"/>
            </a:pPr>
            <a:r>
              <a:rPr lang="en-IN" sz="2600" b="0" i="0" dirty="0">
                <a:effectLst/>
                <a:latin typeface="inter-regular"/>
              </a:rPr>
              <a:t>} </a:t>
            </a:r>
            <a:r>
              <a:rPr lang="en-IN" sz="1200" b="0" i="0" dirty="0">
                <a:effectLst/>
                <a:latin typeface="inter-regular"/>
              </a:rPr>
              <a:t> </a:t>
            </a:r>
          </a:p>
          <a:p>
            <a:pPr marL="0" indent="0">
              <a:lnSpc>
                <a:spcPct val="150000"/>
              </a:lnSpc>
              <a:buNone/>
            </a:pPr>
            <a:endParaRPr lang="en-US" sz="1800"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0" y="151388"/>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Looping</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Date Placeholder 7"/>
          <p:cNvSpPr>
            <a:spLocks noGrp="1"/>
          </p:cNvSpPr>
          <p:nvPr>
            <p:ph type="dt" sz="half" idx="10"/>
          </p:nvPr>
        </p:nvSpPr>
        <p:spPr/>
        <p:txBody>
          <a:bodyPr/>
          <a:lstStyle/>
          <a:p>
            <a:fld id="{94A78969-455A-6547-925A-AB18620E06A9}" type="datetime1">
              <a:rPr lang="en-IN" smtClean="0"/>
              <a:pPr/>
              <a:t>19-09-2022</a:t>
            </a:fld>
            <a:endParaRPr lang="en-US"/>
          </a:p>
        </p:txBody>
      </p:sp>
      <p:sp>
        <p:nvSpPr>
          <p:cNvPr id="9" name="Footer Placeholder 8"/>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464B2C50-2073-469A-B151-C302E22B97BD}"/>
              </a:ext>
            </a:extLst>
          </p:cNvPr>
          <p:cNvSpPr>
            <a:spLocks noGrp="1"/>
          </p:cNvSpPr>
          <p:nvPr>
            <p:ph type="sldNum" sz="quarter" idx="12"/>
          </p:nvPr>
        </p:nvSpPr>
        <p:spPr/>
        <p:txBody>
          <a:bodyPr/>
          <a:lstStyle/>
          <a:p>
            <a:fld id="{5953C3A8-BE0E-472B-9B60-3C596930C5B5}" type="slidenum">
              <a:rPr lang="en-US" smtClean="0"/>
              <a:pPr/>
              <a:t>102</a:t>
            </a:fld>
            <a:endParaRPr lang="en-US"/>
          </a:p>
        </p:txBody>
      </p:sp>
    </p:spTree>
    <p:extLst>
      <p:ext uri="{BB962C8B-B14F-4D97-AF65-F5344CB8AC3E}">
        <p14:creationId xmlns:p14="http://schemas.microsoft.com/office/powerpoint/2010/main" xmlns="" val="13392318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244" y="1034832"/>
            <a:ext cx="10591800" cy="5321518"/>
          </a:xfrm>
        </p:spPr>
        <p:txBody>
          <a:bodyPr>
            <a:normAutofit fontScale="40000" lnSpcReduction="20000"/>
          </a:bodyPr>
          <a:lstStyle/>
          <a:p>
            <a:pPr marL="0" indent="0" algn="just">
              <a:buNone/>
            </a:pPr>
            <a:r>
              <a:rPr lang="en-US" sz="5000" b="0" i="0" dirty="0">
                <a:effectLst/>
                <a:latin typeface="Times New Roman" panose="02020603050405020304" pitchFamily="18" charset="0"/>
                <a:cs typeface="Times New Roman" panose="02020603050405020304" pitchFamily="18" charset="0"/>
              </a:rPr>
              <a:t>Java for-each Loop</a:t>
            </a:r>
          </a:p>
          <a:p>
            <a:pPr algn="just"/>
            <a:r>
              <a:rPr lang="en-US" sz="4000" b="0" i="0" dirty="0">
                <a:effectLst/>
                <a:latin typeface="Times New Roman" panose="02020603050405020304" pitchFamily="18" charset="0"/>
                <a:cs typeface="Times New Roman" panose="02020603050405020304" pitchFamily="18" charset="0"/>
              </a:rPr>
              <a:t>The for-each loop is used to traverse array or collection in Java. It is easier to use than simple for loop because we don't need to increment value and use subscript notation.</a:t>
            </a:r>
          </a:p>
          <a:p>
            <a:pPr algn="just"/>
            <a:r>
              <a:rPr lang="en-US" sz="4000" b="0" i="0" dirty="0">
                <a:effectLst/>
                <a:latin typeface="Times New Roman" panose="02020603050405020304" pitchFamily="18" charset="0"/>
                <a:cs typeface="Times New Roman" panose="02020603050405020304" pitchFamily="18" charset="0"/>
              </a:rPr>
              <a:t>It works on the basis of elements and not the index. It returns element one by one in the defined variable.</a:t>
            </a:r>
          </a:p>
          <a:p>
            <a:pPr marL="0" indent="0" algn="just">
              <a:buNone/>
            </a:pPr>
            <a:r>
              <a:rPr lang="en-US" sz="4000" b="1" i="0" dirty="0">
                <a:effectLst/>
                <a:latin typeface="Times New Roman" panose="02020603050405020304" pitchFamily="18" charset="0"/>
                <a:cs typeface="Times New Roman" panose="02020603050405020304" pitchFamily="18" charset="0"/>
              </a:rPr>
              <a:t>Syntax:</a:t>
            </a:r>
            <a:endParaRPr lang="en-US" sz="4000" b="0" i="0" dirty="0">
              <a:effectLst/>
              <a:latin typeface="Times New Roman" panose="02020603050405020304" pitchFamily="18" charset="0"/>
              <a:cs typeface="Times New Roman" panose="02020603050405020304" pitchFamily="18" charset="0"/>
            </a:endParaRPr>
          </a:p>
          <a:p>
            <a:pPr marL="0" indent="0" algn="just">
              <a:buNone/>
            </a:pPr>
            <a:r>
              <a:rPr lang="en-US" sz="4000" b="1" i="0" dirty="0">
                <a:effectLst/>
                <a:latin typeface="Times New Roman" panose="02020603050405020304" pitchFamily="18" charset="0"/>
                <a:cs typeface="Times New Roman" panose="02020603050405020304" pitchFamily="18" charset="0"/>
              </a:rPr>
              <a:t>for</a:t>
            </a:r>
            <a:r>
              <a:rPr lang="en-US" sz="4000" b="0" i="0" dirty="0">
                <a:effectLst/>
                <a:latin typeface="Times New Roman" panose="02020603050405020304" pitchFamily="18" charset="0"/>
                <a:cs typeface="Times New Roman" panose="02020603050405020304" pitchFamily="18" charset="0"/>
              </a:rPr>
              <a:t>(</a:t>
            </a:r>
            <a:r>
              <a:rPr lang="en-US" sz="4000" b="0" i="0" dirty="0" err="1">
                <a:effectLst/>
                <a:latin typeface="Times New Roman" panose="02020603050405020304" pitchFamily="18" charset="0"/>
                <a:cs typeface="Times New Roman" panose="02020603050405020304" pitchFamily="18" charset="0"/>
              </a:rPr>
              <a:t>data_type</a:t>
            </a:r>
            <a:r>
              <a:rPr lang="en-US" sz="4000" b="0" i="0" dirty="0">
                <a:effectLst/>
                <a:latin typeface="Times New Roman" panose="02020603050405020304" pitchFamily="18" charset="0"/>
                <a:cs typeface="Times New Roman" panose="02020603050405020304" pitchFamily="18" charset="0"/>
              </a:rPr>
              <a:t> variable : </a:t>
            </a:r>
            <a:r>
              <a:rPr lang="en-US" sz="4000" b="0" i="0" dirty="0" err="1">
                <a:effectLst/>
                <a:latin typeface="Times New Roman" panose="02020603050405020304" pitchFamily="18" charset="0"/>
                <a:cs typeface="Times New Roman" panose="02020603050405020304" pitchFamily="18" charset="0"/>
              </a:rPr>
              <a:t>array_name</a:t>
            </a:r>
            <a:r>
              <a:rPr lang="en-US" sz="4000" b="0" i="0" dirty="0">
                <a:effectLst/>
                <a:latin typeface="Times New Roman" panose="02020603050405020304" pitchFamily="18" charset="0"/>
                <a:cs typeface="Times New Roman" panose="02020603050405020304" pitchFamily="18" charset="0"/>
              </a:rPr>
              <a:t>){    </a:t>
            </a:r>
          </a:p>
          <a:p>
            <a:pPr marL="0" indent="0" algn="just">
              <a:buNone/>
            </a:pPr>
            <a:r>
              <a:rPr lang="en-US" sz="4000" b="0" i="0" dirty="0">
                <a:effectLst/>
                <a:latin typeface="Times New Roman" panose="02020603050405020304" pitchFamily="18" charset="0"/>
                <a:cs typeface="Times New Roman" panose="02020603050405020304" pitchFamily="18" charset="0"/>
              </a:rPr>
              <a:t>//code to be executed    </a:t>
            </a:r>
          </a:p>
          <a:p>
            <a:pPr marL="0" indent="0" algn="just">
              <a:buNone/>
            </a:pPr>
            <a:r>
              <a:rPr lang="en-US" sz="4000" b="0" i="0" dirty="0">
                <a:effectLst/>
                <a:latin typeface="Times New Roman" panose="02020603050405020304" pitchFamily="18" charset="0"/>
                <a:cs typeface="Times New Roman" panose="02020603050405020304" pitchFamily="18" charset="0"/>
              </a:rPr>
              <a:t>} </a:t>
            </a:r>
          </a:p>
          <a:p>
            <a:pPr marL="0" indent="0" algn="just">
              <a:buNone/>
            </a:pPr>
            <a:endParaRPr lang="en-US" sz="3400" b="0" i="0" dirty="0">
              <a:effectLst/>
              <a:latin typeface="Times New Roman" panose="02020603050405020304" pitchFamily="18" charset="0"/>
              <a:cs typeface="Times New Roman" panose="02020603050405020304" pitchFamily="18" charset="0"/>
            </a:endParaRPr>
          </a:p>
          <a:p>
            <a:pPr algn="just">
              <a:buFont typeface="+mj-lt"/>
              <a:buAutoNum type="arabicPeriod"/>
            </a:pPr>
            <a:r>
              <a:rPr lang="en-IN" sz="3400" b="1" i="0" dirty="0">
                <a:effectLst/>
                <a:latin typeface="Times New Roman" panose="02020603050405020304" pitchFamily="18" charset="0"/>
                <a:cs typeface="Times New Roman" panose="02020603050405020304" pitchFamily="18" charset="0"/>
              </a:rPr>
              <a:t>public</a:t>
            </a:r>
            <a:r>
              <a:rPr lang="en-IN" sz="3400" b="0" i="0" dirty="0">
                <a:effectLst/>
                <a:latin typeface="Times New Roman" panose="02020603050405020304" pitchFamily="18" charset="0"/>
                <a:cs typeface="Times New Roman" panose="02020603050405020304" pitchFamily="18" charset="0"/>
              </a:rPr>
              <a:t> </a:t>
            </a:r>
            <a:r>
              <a:rPr lang="en-IN" sz="3400" b="1" i="0" dirty="0">
                <a:effectLst/>
                <a:latin typeface="Times New Roman" panose="02020603050405020304" pitchFamily="18" charset="0"/>
                <a:cs typeface="Times New Roman" panose="02020603050405020304" pitchFamily="18" charset="0"/>
              </a:rPr>
              <a:t>class</a:t>
            </a:r>
            <a:r>
              <a:rPr lang="en-IN" sz="3400" b="0" i="0" dirty="0">
                <a:effectLst/>
                <a:latin typeface="Times New Roman" panose="02020603050405020304" pitchFamily="18" charset="0"/>
                <a:cs typeface="Times New Roman" panose="02020603050405020304" pitchFamily="18" charset="0"/>
              </a:rPr>
              <a:t> </a:t>
            </a:r>
            <a:r>
              <a:rPr lang="en-IN" sz="3400" b="0" i="0" dirty="0" err="1">
                <a:effectLst/>
                <a:latin typeface="Times New Roman" panose="02020603050405020304" pitchFamily="18" charset="0"/>
                <a:cs typeface="Times New Roman" panose="02020603050405020304" pitchFamily="18" charset="0"/>
              </a:rPr>
              <a:t>ForEachExample</a:t>
            </a:r>
            <a:r>
              <a:rPr lang="en-IN" sz="3400" b="0" i="0" dirty="0">
                <a:effectLst/>
                <a:latin typeface="Times New Roman" panose="02020603050405020304" pitchFamily="18" charset="0"/>
                <a:cs typeface="Times New Roman" panose="02020603050405020304" pitchFamily="18" charset="0"/>
              </a:rPr>
              <a:t> {  </a:t>
            </a:r>
          </a:p>
          <a:p>
            <a:pPr algn="just">
              <a:buFont typeface="+mj-lt"/>
              <a:buAutoNum type="arabicPeriod"/>
            </a:pPr>
            <a:r>
              <a:rPr lang="en-IN" sz="3400" b="1" i="0" dirty="0">
                <a:effectLst/>
                <a:latin typeface="Times New Roman" panose="02020603050405020304" pitchFamily="18" charset="0"/>
                <a:cs typeface="Times New Roman" panose="02020603050405020304" pitchFamily="18" charset="0"/>
              </a:rPr>
              <a:t>public</a:t>
            </a:r>
            <a:r>
              <a:rPr lang="en-IN" sz="3400" b="0" i="0" dirty="0">
                <a:effectLst/>
                <a:latin typeface="Times New Roman" panose="02020603050405020304" pitchFamily="18" charset="0"/>
                <a:cs typeface="Times New Roman" panose="02020603050405020304" pitchFamily="18" charset="0"/>
              </a:rPr>
              <a:t> </a:t>
            </a:r>
            <a:r>
              <a:rPr lang="en-IN" sz="3400" b="1" i="0" dirty="0">
                <a:effectLst/>
                <a:latin typeface="Times New Roman" panose="02020603050405020304" pitchFamily="18" charset="0"/>
                <a:cs typeface="Times New Roman" panose="02020603050405020304" pitchFamily="18" charset="0"/>
              </a:rPr>
              <a:t>static</a:t>
            </a:r>
            <a:r>
              <a:rPr lang="en-IN" sz="3400" b="0" i="0" dirty="0">
                <a:effectLst/>
                <a:latin typeface="Times New Roman" panose="02020603050405020304" pitchFamily="18" charset="0"/>
                <a:cs typeface="Times New Roman" panose="02020603050405020304" pitchFamily="18" charset="0"/>
              </a:rPr>
              <a:t> </a:t>
            </a:r>
            <a:r>
              <a:rPr lang="en-IN" sz="3400" b="1" i="0" dirty="0">
                <a:effectLst/>
                <a:latin typeface="Times New Roman" panose="02020603050405020304" pitchFamily="18" charset="0"/>
                <a:cs typeface="Times New Roman" panose="02020603050405020304" pitchFamily="18" charset="0"/>
              </a:rPr>
              <a:t>void</a:t>
            </a:r>
            <a:r>
              <a:rPr lang="en-IN" sz="3400" b="0" i="0" dirty="0">
                <a:effectLst/>
                <a:latin typeface="Times New Roman" panose="02020603050405020304" pitchFamily="18" charset="0"/>
                <a:cs typeface="Times New Roman" panose="02020603050405020304" pitchFamily="18" charset="0"/>
              </a:rPr>
              <a:t> main(String[] </a:t>
            </a:r>
            <a:r>
              <a:rPr lang="en-IN" sz="3400" b="0" i="0" dirty="0" err="1">
                <a:effectLst/>
                <a:latin typeface="Times New Roman" panose="02020603050405020304" pitchFamily="18" charset="0"/>
                <a:cs typeface="Times New Roman" panose="02020603050405020304" pitchFamily="18" charset="0"/>
              </a:rPr>
              <a:t>args</a:t>
            </a:r>
            <a:r>
              <a:rPr lang="en-IN" sz="3400" b="0" i="0" dirty="0">
                <a:effectLst/>
                <a:latin typeface="Times New Roman" panose="02020603050405020304" pitchFamily="18" charset="0"/>
                <a:cs typeface="Times New Roman" panose="02020603050405020304" pitchFamily="18" charset="0"/>
              </a:rPr>
              <a:t>) {  </a:t>
            </a:r>
          </a:p>
          <a:p>
            <a:pPr algn="just">
              <a:buFont typeface="+mj-lt"/>
              <a:buAutoNum type="arabicPeriod"/>
            </a:pPr>
            <a:r>
              <a:rPr lang="en-IN" sz="3400" b="0" i="0" dirty="0">
                <a:effectLst/>
                <a:latin typeface="Times New Roman" panose="02020603050405020304" pitchFamily="18" charset="0"/>
                <a:cs typeface="Times New Roman" panose="02020603050405020304" pitchFamily="18" charset="0"/>
              </a:rPr>
              <a:t>    //Declaring an array  </a:t>
            </a:r>
          </a:p>
          <a:p>
            <a:pPr algn="just">
              <a:buFont typeface="+mj-lt"/>
              <a:buAutoNum type="arabicPeriod"/>
            </a:pPr>
            <a:r>
              <a:rPr lang="en-IN" sz="3400" b="0" i="0" dirty="0">
                <a:effectLst/>
                <a:latin typeface="Times New Roman" panose="02020603050405020304" pitchFamily="18" charset="0"/>
                <a:cs typeface="Times New Roman" panose="02020603050405020304" pitchFamily="18" charset="0"/>
              </a:rPr>
              <a:t>    </a:t>
            </a:r>
            <a:r>
              <a:rPr lang="en-IN" sz="3400" b="1" i="0" dirty="0">
                <a:effectLst/>
                <a:latin typeface="Times New Roman" panose="02020603050405020304" pitchFamily="18" charset="0"/>
                <a:cs typeface="Times New Roman" panose="02020603050405020304" pitchFamily="18" charset="0"/>
              </a:rPr>
              <a:t>int</a:t>
            </a:r>
            <a:r>
              <a:rPr lang="en-IN" sz="3400" b="0" i="0" dirty="0">
                <a:effectLst/>
                <a:latin typeface="Times New Roman" panose="02020603050405020304" pitchFamily="18" charset="0"/>
                <a:cs typeface="Times New Roman" panose="02020603050405020304" pitchFamily="18" charset="0"/>
              </a:rPr>
              <a:t> </a:t>
            </a:r>
            <a:r>
              <a:rPr lang="en-IN" sz="3400" b="0" i="0" dirty="0" err="1">
                <a:effectLst/>
                <a:latin typeface="Times New Roman" panose="02020603050405020304" pitchFamily="18" charset="0"/>
                <a:cs typeface="Times New Roman" panose="02020603050405020304" pitchFamily="18" charset="0"/>
              </a:rPr>
              <a:t>arr</a:t>
            </a:r>
            <a:r>
              <a:rPr lang="en-IN" sz="3400" b="0" i="0" dirty="0">
                <a:effectLst/>
                <a:latin typeface="Times New Roman" panose="02020603050405020304" pitchFamily="18" charset="0"/>
                <a:cs typeface="Times New Roman" panose="02020603050405020304" pitchFamily="18" charset="0"/>
              </a:rPr>
              <a:t>[]={12,23,44,56,78};  </a:t>
            </a:r>
          </a:p>
          <a:p>
            <a:pPr algn="just">
              <a:buFont typeface="+mj-lt"/>
              <a:buAutoNum type="arabicPeriod"/>
            </a:pPr>
            <a:r>
              <a:rPr lang="en-IN" sz="3400" b="0" i="0" dirty="0">
                <a:effectLst/>
                <a:latin typeface="Times New Roman" panose="02020603050405020304" pitchFamily="18" charset="0"/>
                <a:cs typeface="Times New Roman" panose="02020603050405020304" pitchFamily="18" charset="0"/>
              </a:rPr>
              <a:t>    //Printing array using for-each loop  </a:t>
            </a:r>
          </a:p>
          <a:p>
            <a:pPr algn="just">
              <a:buFont typeface="+mj-lt"/>
              <a:buAutoNum type="arabicPeriod"/>
            </a:pPr>
            <a:r>
              <a:rPr lang="en-IN" sz="3400" b="0" i="0" dirty="0">
                <a:effectLst/>
                <a:latin typeface="Times New Roman" panose="02020603050405020304" pitchFamily="18" charset="0"/>
                <a:cs typeface="Times New Roman" panose="02020603050405020304" pitchFamily="18" charset="0"/>
              </a:rPr>
              <a:t>    </a:t>
            </a:r>
            <a:r>
              <a:rPr lang="en-IN" sz="3400" b="1" i="0" dirty="0">
                <a:effectLst/>
                <a:latin typeface="Times New Roman" panose="02020603050405020304" pitchFamily="18" charset="0"/>
                <a:cs typeface="Times New Roman" panose="02020603050405020304" pitchFamily="18" charset="0"/>
              </a:rPr>
              <a:t>for</a:t>
            </a:r>
            <a:r>
              <a:rPr lang="en-IN" sz="3400" b="0" i="0" dirty="0">
                <a:effectLst/>
                <a:latin typeface="Times New Roman" panose="02020603050405020304" pitchFamily="18" charset="0"/>
                <a:cs typeface="Times New Roman" panose="02020603050405020304" pitchFamily="18" charset="0"/>
              </a:rPr>
              <a:t>(</a:t>
            </a:r>
            <a:r>
              <a:rPr lang="en-IN" sz="3400" b="1" i="0" dirty="0">
                <a:effectLst/>
                <a:latin typeface="Times New Roman" panose="02020603050405020304" pitchFamily="18" charset="0"/>
                <a:cs typeface="Times New Roman" panose="02020603050405020304" pitchFamily="18" charset="0"/>
              </a:rPr>
              <a:t>int</a:t>
            </a:r>
            <a:r>
              <a:rPr lang="en-IN" sz="3400" b="0" i="0" dirty="0">
                <a:effectLst/>
                <a:latin typeface="Times New Roman" panose="02020603050405020304" pitchFamily="18" charset="0"/>
                <a:cs typeface="Times New Roman" panose="02020603050405020304" pitchFamily="18" charset="0"/>
              </a:rPr>
              <a:t> i:arr){  </a:t>
            </a:r>
          </a:p>
          <a:p>
            <a:pPr algn="just">
              <a:buFont typeface="+mj-lt"/>
              <a:buAutoNum type="arabicPeriod"/>
            </a:pPr>
            <a:r>
              <a:rPr lang="en-IN" sz="3400" b="0" i="0" dirty="0">
                <a:effectLst/>
                <a:latin typeface="Times New Roman" panose="02020603050405020304" pitchFamily="18" charset="0"/>
                <a:cs typeface="Times New Roman" panose="02020603050405020304" pitchFamily="18" charset="0"/>
              </a:rPr>
              <a:t>        </a:t>
            </a:r>
            <a:r>
              <a:rPr lang="en-IN" sz="3400" b="0" i="0" dirty="0" err="1">
                <a:effectLst/>
                <a:latin typeface="Times New Roman" panose="02020603050405020304" pitchFamily="18" charset="0"/>
                <a:cs typeface="Times New Roman" panose="02020603050405020304" pitchFamily="18" charset="0"/>
              </a:rPr>
              <a:t>System.out.println</a:t>
            </a:r>
            <a:r>
              <a:rPr lang="en-IN" sz="3400" b="0" i="0" dirty="0">
                <a:effectLst/>
                <a:latin typeface="Times New Roman" panose="02020603050405020304" pitchFamily="18" charset="0"/>
                <a:cs typeface="Times New Roman" panose="02020603050405020304" pitchFamily="18" charset="0"/>
              </a:rPr>
              <a:t>(</a:t>
            </a:r>
            <a:r>
              <a:rPr lang="en-IN" sz="3400" b="0" i="0" dirty="0" err="1">
                <a:effectLst/>
                <a:latin typeface="Times New Roman" panose="02020603050405020304" pitchFamily="18" charset="0"/>
                <a:cs typeface="Times New Roman" panose="02020603050405020304" pitchFamily="18" charset="0"/>
              </a:rPr>
              <a:t>i</a:t>
            </a:r>
            <a:r>
              <a:rPr lang="en-IN" sz="3400" b="0" i="0" dirty="0">
                <a:effectLst/>
                <a:latin typeface="Times New Roman" panose="02020603050405020304" pitchFamily="18" charset="0"/>
                <a:cs typeface="Times New Roman" panose="02020603050405020304" pitchFamily="18" charset="0"/>
              </a:rPr>
              <a:t>);  </a:t>
            </a:r>
          </a:p>
          <a:p>
            <a:pPr algn="just">
              <a:buFont typeface="+mj-lt"/>
              <a:buAutoNum type="arabicPeriod"/>
            </a:pPr>
            <a:r>
              <a:rPr lang="en-IN" sz="3400" b="0" i="0" dirty="0">
                <a:effectLst/>
                <a:latin typeface="Times New Roman" panose="02020603050405020304" pitchFamily="18" charset="0"/>
                <a:cs typeface="Times New Roman" panose="02020603050405020304" pitchFamily="18" charset="0"/>
              </a:rPr>
              <a:t>    }  </a:t>
            </a:r>
          </a:p>
          <a:p>
            <a:pPr algn="just">
              <a:buFont typeface="+mj-lt"/>
              <a:buAutoNum type="arabicPeriod"/>
            </a:pPr>
            <a:r>
              <a:rPr lang="en-IN" sz="3400" b="0" i="0" dirty="0">
                <a:effectLst/>
                <a:latin typeface="Times New Roman" panose="02020603050405020304" pitchFamily="18" charset="0"/>
                <a:cs typeface="Times New Roman" panose="02020603050405020304" pitchFamily="18" charset="0"/>
              </a:rPr>
              <a:t>}  </a:t>
            </a:r>
          </a:p>
          <a:p>
            <a:pPr algn="just">
              <a:buFont typeface="+mj-lt"/>
              <a:buAutoNum type="arabicPeriod"/>
            </a:pPr>
            <a:r>
              <a:rPr lang="en-IN" sz="3400" b="0" i="0" dirty="0">
                <a:effectLst/>
                <a:latin typeface="Times New Roman" panose="02020603050405020304" pitchFamily="18" charset="0"/>
                <a:cs typeface="Times New Roman" panose="02020603050405020304" pitchFamily="18" charset="0"/>
              </a:rPr>
              <a:t>}</a:t>
            </a:r>
          </a:p>
          <a:p>
            <a:pPr marL="0" indent="0">
              <a:lnSpc>
                <a:spcPct val="150000"/>
              </a:lnSpc>
              <a:buNone/>
            </a:pPr>
            <a:endParaRPr lang="en-US" sz="1800"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0" y="151388"/>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Looping</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Date Placeholder 7"/>
          <p:cNvSpPr>
            <a:spLocks noGrp="1"/>
          </p:cNvSpPr>
          <p:nvPr>
            <p:ph type="dt" sz="half" idx="10"/>
          </p:nvPr>
        </p:nvSpPr>
        <p:spPr/>
        <p:txBody>
          <a:bodyPr/>
          <a:lstStyle/>
          <a:p>
            <a:fld id="{55509E11-3531-AA4E-BCD4-58EEB5904AC9}" type="datetime1">
              <a:rPr lang="en-IN" smtClean="0"/>
              <a:pPr/>
              <a:t>19-09-2022</a:t>
            </a:fld>
            <a:endParaRPr lang="en-US"/>
          </a:p>
        </p:txBody>
      </p:sp>
      <p:sp>
        <p:nvSpPr>
          <p:cNvPr id="9" name="Footer Placeholder 8"/>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19757E1B-F6F2-4D9C-B1AF-DDFC7F937BBE}"/>
              </a:ext>
            </a:extLst>
          </p:cNvPr>
          <p:cNvSpPr>
            <a:spLocks noGrp="1"/>
          </p:cNvSpPr>
          <p:nvPr>
            <p:ph type="sldNum" sz="quarter" idx="12"/>
          </p:nvPr>
        </p:nvSpPr>
        <p:spPr/>
        <p:txBody>
          <a:bodyPr/>
          <a:lstStyle/>
          <a:p>
            <a:fld id="{5953C3A8-BE0E-472B-9B60-3C596930C5B5}" type="slidenum">
              <a:rPr lang="en-US" smtClean="0"/>
              <a:pPr/>
              <a:t>103</a:t>
            </a:fld>
            <a:endParaRPr lang="en-US"/>
          </a:p>
        </p:txBody>
      </p:sp>
    </p:spTree>
    <p:extLst>
      <p:ext uri="{BB962C8B-B14F-4D97-AF65-F5344CB8AC3E}">
        <p14:creationId xmlns:p14="http://schemas.microsoft.com/office/powerpoint/2010/main" xmlns="" val="1080537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244" y="1153550"/>
            <a:ext cx="10591800" cy="5202799"/>
          </a:xfrm>
        </p:spPr>
        <p:txBody>
          <a:bodyPr>
            <a:noAutofit/>
          </a:bodyPr>
          <a:lstStyle/>
          <a:p>
            <a:pPr marL="0" indent="0" algn="just">
              <a:buNone/>
            </a:pPr>
            <a:r>
              <a:rPr lang="en-US" sz="2200" b="0" i="0" dirty="0">
                <a:solidFill>
                  <a:srgbClr val="610B38"/>
                </a:solidFill>
                <a:effectLst/>
                <a:latin typeface="Times New Roman" panose="02020603050405020304" pitchFamily="18" charset="0"/>
                <a:cs typeface="Times New Roman" panose="02020603050405020304" pitchFamily="18" charset="0"/>
              </a:rPr>
              <a:t>Java Labeled For Loop</a:t>
            </a:r>
          </a:p>
          <a:p>
            <a:pPr algn="just"/>
            <a:r>
              <a:rPr lang="en-US" sz="2200" b="0" i="0" dirty="0">
                <a:solidFill>
                  <a:srgbClr val="333333"/>
                </a:solidFill>
                <a:effectLst/>
                <a:latin typeface="Times New Roman" panose="02020603050405020304" pitchFamily="18" charset="0"/>
                <a:cs typeface="Times New Roman" panose="02020603050405020304" pitchFamily="18" charset="0"/>
              </a:rPr>
              <a:t>We can have a name of each Java for loop. To do so, we use label before the for loop. It is useful while using the nested for loop as we can break/continue specific for loop.</a:t>
            </a:r>
          </a:p>
          <a:p>
            <a:pPr marL="0" indent="0" algn="just">
              <a:buNone/>
            </a:pPr>
            <a:endParaRPr lang="en-US" sz="2200" b="0" i="0" dirty="0">
              <a:solidFill>
                <a:srgbClr val="333333"/>
              </a:solidFill>
              <a:effectLst/>
              <a:latin typeface="Times New Roman" panose="02020603050405020304" pitchFamily="18" charset="0"/>
              <a:cs typeface="Times New Roman" panose="02020603050405020304" pitchFamily="18" charset="0"/>
            </a:endParaRPr>
          </a:p>
          <a:p>
            <a:pPr marL="0" indent="0" algn="just">
              <a:buNone/>
            </a:pPr>
            <a:r>
              <a:rPr lang="en-US" sz="2200" b="1" i="0" dirty="0">
                <a:solidFill>
                  <a:srgbClr val="333333"/>
                </a:solidFill>
                <a:effectLst/>
                <a:latin typeface="Times New Roman" panose="02020603050405020304" pitchFamily="18" charset="0"/>
                <a:cs typeface="Times New Roman" panose="02020603050405020304" pitchFamily="18" charset="0"/>
              </a:rPr>
              <a:t>Syntax:</a:t>
            </a:r>
            <a:endParaRPr lang="en-US" sz="2200" b="0" i="0" dirty="0">
              <a:solidFill>
                <a:srgbClr val="333333"/>
              </a:solidFill>
              <a:effectLst/>
              <a:latin typeface="Times New Roman" panose="02020603050405020304" pitchFamily="18" charset="0"/>
              <a:cs typeface="Times New Roman" panose="02020603050405020304" pitchFamily="18" charset="0"/>
            </a:endParaRPr>
          </a:p>
          <a:p>
            <a:pPr marL="0" indent="0" algn="just">
              <a:buNone/>
            </a:pPr>
            <a:r>
              <a:rPr lang="en-US" sz="2200" b="0" i="0" dirty="0" err="1">
                <a:solidFill>
                  <a:srgbClr val="000000"/>
                </a:solidFill>
                <a:effectLst/>
                <a:latin typeface="Times New Roman" panose="02020603050405020304" pitchFamily="18" charset="0"/>
                <a:cs typeface="Times New Roman" panose="02020603050405020304" pitchFamily="18" charset="0"/>
              </a:rPr>
              <a:t>labelname</a:t>
            </a:r>
            <a:r>
              <a:rPr lang="en-US" sz="22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US" sz="2200" b="1" i="0" dirty="0">
                <a:solidFill>
                  <a:srgbClr val="006699"/>
                </a:solidFill>
                <a:effectLst/>
                <a:latin typeface="Times New Roman" panose="02020603050405020304" pitchFamily="18" charset="0"/>
                <a:cs typeface="Times New Roman" panose="02020603050405020304" pitchFamily="18" charset="0"/>
              </a:rPr>
              <a:t>for</a:t>
            </a:r>
            <a:r>
              <a:rPr lang="en-US" sz="2200" b="0" i="0" dirty="0">
                <a:solidFill>
                  <a:srgbClr val="000000"/>
                </a:solidFill>
                <a:effectLst/>
                <a:latin typeface="Times New Roman" panose="02020603050405020304" pitchFamily="18" charset="0"/>
                <a:cs typeface="Times New Roman" panose="02020603050405020304" pitchFamily="18" charset="0"/>
              </a:rPr>
              <a:t>(initialization; condition; increment/decrement){    </a:t>
            </a:r>
          </a:p>
          <a:p>
            <a:pPr marL="0" indent="0" algn="just">
              <a:buNone/>
            </a:pPr>
            <a:r>
              <a:rPr lang="en-US" sz="22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endParaRPr lang="en-US" sz="1400" b="0" i="0" dirty="0">
              <a:effectLst/>
              <a:latin typeface="Times New Roman" panose="02020603050405020304" pitchFamily="18" charset="0"/>
              <a:cs typeface="Times New Roman" panose="02020603050405020304" pitchFamily="18" charset="0"/>
            </a:endParaRPr>
          </a:p>
          <a:p>
            <a:pPr marL="0" indent="0">
              <a:lnSpc>
                <a:spcPct val="150000"/>
              </a:lnSpc>
              <a:buNone/>
            </a:pPr>
            <a:endParaRPr lang="en-US" sz="1400"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0" y="151388"/>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Looping</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Date Placeholder 7"/>
          <p:cNvSpPr>
            <a:spLocks noGrp="1"/>
          </p:cNvSpPr>
          <p:nvPr>
            <p:ph type="dt" sz="half" idx="10"/>
          </p:nvPr>
        </p:nvSpPr>
        <p:spPr/>
        <p:txBody>
          <a:bodyPr/>
          <a:lstStyle/>
          <a:p>
            <a:fld id="{9F9393A9-CBA9-324F-A099-A3CAD83CBD6E}" type="datetime1">
              <a:rPr lang="en-IN" smtClean="0"/>
              <a:pPr/>
              <a:t>19-09-2022</a:t>
            </a:fld>
            <a:endParaRPr lang="en-US"/>
          </a:p>
        </p:txBody>
      </p:sp>
      <p:sp>
        <p:nvSpPr>
          <p:cNvPr id="9" name="Footer Placeholder 8"/>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2A08A3EA-6919-4798-BD03-AD24415B2E6E}"/>
              </a:ext>
            </a:extLst>
          </p:cNvPr>
          <p:cNvSpPr>
            <a:spLocks noGrp="1"/>
          </p:cNvSpPr>
          <p:nvPr>
            <p:ph type="sldNum" sz="quarter" idx="12"/>
          </p:nvPr>
        </p:nvSpPr>
        <p:spPr/>
        <p:txBody>
          <a:bodyPr/>
          <a:lstStyle/>
          <a:p>
            <a:fld id="{5953C3A8-BE0E-472B-9B60-3C596930C5B5}" type="slidenum">
              <a:rPr lang="en-US" smtClean="0"/>
              <a:pPr/>
              <a:t>104</a:t>
            </a:fld>
            <a:endParaRPr lang="en-US"/>
          </a:p>
        </p:txBody>
      </p:sp>
    </p:spTree>
    <p:extLst>
      <p:ext uri="{BB962C8B-B14F-4D97-AF65-F5344CB8AC3E}">
        <p14:creationId xmlns:p14="http://schemas.microsoft.com/office/powerpoint/2010/main" xmlns="" val="342798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244" y="1034832"/>
            <a:ext cx="10591800" cy="5321518"/>
          </a:xfrm>
        </p:spPr>
        <p:txBody>
          <a:bodyPr>
            <a:noAutofit/>
          </a:bodyPr>
          <a:lstStyle/>
          <a:p>
            <a:pPr algn="just">
              <a:buFont typeface="+mj-lt"/>
              <a:buAutoNum type="arabicPeriod"/>
            </a:pPr>
            <a:r>
              <a:rPr lang="en-IN" sz="1400" b="1" i="0" dirty="0">
                <a:solidFill>
                  <a:srgbClr val="006699"/>
                </a:solidFill>
                <a:effectLst/>
                <a:latin typeface="Times New Roman" panose="02020603050405020304" pitchFamily="18" charset="0"/>
                <a:cs typeface="Times New Roman" panose="02020603050405020304" pitchFamily="18" charset="0"/>
              </a:rPr>
              <a:t>public</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1" i="0" dirty="0">
                <a:solidFill>
                  <a:srgbClr val="006699"/>
                </a:solidFill>
                <a:effectLst/>
                <a:latin typeface="Times New Roman" panose="02020603050405020304" pitchFamily="18" charset="0"/>
                <a:cs typeface="Times New Roman" panose="02020603050405020304" pitchFamily="18" charset="0"/>
              </a:rPr>
              <a:t>class</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LabeledForExample</a:t>
            </a:r>
            <a:r>
              <a:rPr lang="en-IN" sz="14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1400" b="1" i="0" dirty="0">
                <a:solidFill>
                  <a:srgbClr val="006699"/>
                </a:solidFill>
                <a:effectLst/>
                <a:latin typeface="Times New Roman" panose="02020603050405020304" pitchFamily="18" charset="0"/>
                <a:cs typeface="Times New Roman" panose="02020603050405020304" pitchFamily="18" charset="0"/>
              </a:rPr>
              <a:t>public</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1" i="0" dirty="0">
                <a:solidFill>
                  <a:srgbClr val="006699"/>
                </a:solidFill>
                <a:effectLst/>
                <a:latin typeface="Times New Roman" panose="02020603050405020304" pitchFamily="18" charset="0"/>
                <a:cs typeface="Times New Roman" panose="02020603050405020304" pitchFamily="18" charset="0"/>
              </a:rPr>
              <a:t>static</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1" i="0" dirty="0">
                <a:solidFill>
                  <a:srgbClr val="006699"/>
                </a:solidFill>
                <a:effectLst/>
                <a:latin typeface="Times New Roman" panose="02020603050405020304" pitchFamily="18" charset="0"/>
                <a:cs typeface="Times New Roman" panose="02020603050405020304" pitchFamily="18" charset="0"/>
              </a:rPr>
              <a:t>void</a:t>
            </a:r>
            <a:r>
              <a:rPr lang="en-IN" sz="1400" b="0" i="0" dirty="0">
                <a:solidFill>
                  <a:srgbClr val="000000"/>
                </a:solidFill>
                <a:effectLst/>
                <a:latin typeface="Times New Roman" panose="02020603050405020304" pitchFamily="18" charset="0"/>
                <a:cs typeface="Times New Roman" panose="02020603050405020304" pitchFamily="18" charset="0"/>
              </a:rPr>
              <a:t> main(String[] </a:t>
            </a:r>
            <a:r>
              <a:rPr lang="en-IN" sz="1400" b="0" i="0" dirty="0" err="1">
                <a:solidFill>
                  <a:srgbClr val="000000"/>
                </a:solidFill>
                <a:effectLst/>
                <a:latin typeface="Times New Roman" panose="02020603050405020304" pitchFamily="18" charset="0"/>
                <a:cs typeface="Times New Roman" panose="02020603050405020304" pitchFamily="18" charset="0"/>
              </a:rPr>
              <a:t>args</a:t>
            </a:r>
            <a:r>
              <a:rPr lang="en-IN" sz="14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a:solidFill>
                  <a:srgbClr val="008200"/>
                </a:solidFill>
                <a:effectLst/>
                <a:latin typeface="Times New Roman" panose="02020603050405020304" pitchFamily="18" charset="0"/>
                <a:cs typeface="Times New Roman" panose="02020603050405020304" pitchFamily="18" charset="0"/>
              </a:rPr>
              <a:t>//Using Label for outer and for loop</a:t>
            </a:r>
            <a:r>
              <a:rPr lang="en-IN" sz="14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aa:  </a:t>
            </a:r>
          </a:p>
          <a:p>
            <a:pPr algn="just">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1" i="0" dirty="0">
                <a:solidFill>
                  <a:srgbClr val="006699"/>
                </a:solidFill>
                <a:effectLst/>
                <a:latin typeface="Times New Roman" panose="02020603050405020304" pitchFamily="18" charset="0"/>
                <a:cs typeface="Times New Roman" panose="02020603050405020304" pitchFamily="18" charset="0"/>
              </a:rPr>
              <a:t>for</a:t>
            </a:r>
            <a:r>
              <a:rPr lang="en-IN" sz="1400" b="0" i="0" dirty="0">
                <a:solidFill>
                  <a:srgbClr val="000000"/>
                </a:solidFill>
                <a:effectLst/>
                <a:latin typeface="Times New Roman" panose="02020603050405020304" pitchFamily="18" charset="0"/>
                <a:cs typeface="Times New Roman" panose="02020603050405020304" pitchFamily="18" charset="0"/>
              </a:rPr>
              <a:t>(</a:t>
            </a:r>
            <a:r>
              <a:rPr lang="en-IN" sz="1400" b="1" i="0" dirty="0">
                <a:solidFill>
                  <a:srgbClr val="006699"/>
                </a:solidFill>
                <a:effectLst/>
                <a:latin typeface="Times New Roman" panose="02020603050405020304" pitchFamily="18" charset="0"/>
                <a:cs typeface="Times New Roman" panose="02020603050405020304" pitchFamily="18" charset="0"/>
              </a:rPr>
              <a:t>int</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i</a:t>
            </a:r>
            <a:r>
              <a:rPr lang="en-IN" sz="1400" b="0" i="0" dirty="0">
                <a:solidFill>
                  <a:srgbClr val="000000"/>
                </a:solidFill>
                <a:effectLst/>
                <a:latin typeface="Times New Roman" panose="02020603050405020304" pitchFamily="18" charset="0"/>
                <a:cs typeface="Times New Roman" panose="02020603050405020304" pitchFamily="18" charset="0"/>
              </a:rPr>
              <a:t>=</a:t>
            </a:r>
            <a:r>
              <a:rPr lang="en-IN" sz="1400" b="0" i="0" dirty="0">
                <a:solidFill>
                  <a:srgbClr val="C00000"/>
                </a:solidFill>
                <a:effectLst/>
                <a:latin typeface="Times New Roman" panose="02020603050405020304" pitchFamily="18" charset="0"/>
                <a:cs typeface="Times New Roman" panose="02020603050405020304" pitchFamily="18" charset="0"/>
              </a:rPr>
              <a:t>1</a:t>
            </a:r>
            <a:r>
              <a:rPr lang="en-IN" sz="1400" b="0" i="0" dirty="0">
                <a:solidFill>
                  <a:srgbClr val="000000"/>
                </a:solidFill>
                <a:effectLst/>
                <a:latin typeface="Times New Roman" panose="02020603050405020304" pitchFamily="18" charset="0"/>
                <a:cs typeface="Times New Roman" panose="02020603050405020304" pitchFamily="18" charset="0"/>
              </a:rPr>
              <a:t>;i&lt;=</a:t>
            </a:r>
            <a:r>
              <a:rPr lang="en-IN" sz="1400" b="0" i="0" dirty="0">
                <a:solidFill>
                  <a:srgbClr val="C00000"/>
                </a:solidFill>
                <a:effectLst/>
                <a:latin typeface="Times New Roman" panose="02020603050405020304" pitchFamily="18" charset="0"/>
                <a:cs typeface="Times New Roman" panose="02020603050405020304" pitchFamily="18" charset="0"/>
              </a:rPr>
              <a:t>3</a:t>
            </a:r>
            <a:r>
              <a:rPr lang="en-IN" sz="1400" b="0" i="0" dirty="0">
                <a:solidFill>
                  <a:srgbClr val="000000"/>
                </a:solidFill>
                <a:effectLst/>
                <a:latin typeface="Times New Roman" panose="02020603050405020304" pitchFamily="18" charset="0"/>
                <a:cs typeface="Times New Roman" panose="02020603050405020304" pitchFamily="18" charset="0"/>
              </a:rPr>
              <a:t>;i++){  </a:t>
            </a:r>
          </a:p>
          <a:p>
            <a:pPr algn="just">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bb:  </a:t>
            </a:r>
          </a:p>
          <a:p>
            <a:pPr algn="just">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1" i="0" dirty="0">
                <a:solidFill>
                  <a:srgbClr val="006699"/>
                </a:solidFill>
                <a:effectLst/>
                <a:latin typeface="Times New Roman" panose="02020603050405020304" pitchFamily="18" charset="0"/>
                <a:cs typeface="Times New Roman" panose="02020603050405020304" pitchFamily="18" charset="0"/>
              </a:rPr>
              <a:t>for</a:t>
            </a:r>
            <a:r>
              <a:rPr lang="en-IN" sz="1400" b="0" i="0" dirty="0">
                <a:solidFill>
                  <a:srgbClr val="000000"/>
                </a:solidFill>
                <a:effectLst/>
                <a:latin typeface="Times New Roman" panose="02020603050405020304" pitchFamily="18" charset="0"/>
                <a:cs typeface="Times New Roman" panose="02020603050405020304" pitchFamily="18" charset="0"/>
              </a:rPr>
              <a:t>(</a:t>
            </a:r>
            <a:r>
              <a:rPr lang="en-IN" sz="1400" b="1" i="0" dirty="0">
                <a:solidFill>
                  <a:srgbClr val="006699"/>
                </a:solidFill>
                <a:effectLst/>
                <a:latin typeface="Times New Roman" panose="02020603050405020304" pitchFamily="18" charset="0"/>
                <a:cs typeface="Times New Roman" panose="02020603050405020304" pitchFamily="18" charset="0"/>
              </a:rPr>
              <a:t>int</a:t>
            </a:r>
            <a:r>
              <a:rPr lang="en-IN" sz="1400" b="0" i="0" dirty="0">
                <a:solidFill>
                  <a:srgbClr val="000000"/>
                </a:solidFill>
                <a:effectLst/>
                <a:latin typeface="Times New Roman" panose="02020603050405020304" pitchFamily="18" charset="0"/>
                <a:cs typeface="Times New Roman" panose="02020603050405020304" pitchFamily="18" charset="0"/>
              </a:rPr>
              <a:t> j=</a:t>
            </a:r>
            <a:r>
              <a:rPr lang="en-IN" sz="1400" b="0" i="0" dirty="0">
                <a:solidFill>
                  <a:srgbClr val="C00000"/>
                </a:solidFill>
                <a:effectLst/>
                <a:latin typeface="Times New Roman" panose="02020603050405020304" pitchFamily="18" charset="0"/>
                <a:cs typeface="Times New Roman" panose="02020603050405020304" pitchFamily="18" charset="0"/>
              </a:rPr>
              <a:t>1</a:t>
            </a:r>
            <a:r>
              <a:rPr lang="en-IN" sz="1400" b="0" i="0" dirty="0">
                <a:solidFill>
                  <a:srgbClr val="000000"/>
                </a:solidFill>
                <a:effectLst/>
                <a:latin typeface="Times New Roman" panose="02020603050405020304" pitchFamily="18" charset="0"/>
                <a:cs typeface="Times New Roman" panose="02020603050405020304" pitchFamily="18" charset="0"/>
              </a:rPr>
              <a:t>;j&lt;=</a:t>
            </a:r>
            <a:r>
              <a:rPr lang="en-IN" sz="1400" b="0" i="0" dirty="0">
                <a:solidFill>
                  <a:srgbClr val="C00000"/>
                </a:solidFill>
                <a:effectLst/>
                <a:latin typeface="Times New Roman" panose="02020603050405020304" pitchFamily="18" charset="0"/>
                <a:cs typeface="Times New Roman" panose="02020603050405020304" pitchFamily="18" charset="0"/>
              </a:rPr>
              <a:t>3</a:t>
            </a:r>
            <a:r>
              <a:rPr lang="en-IN" sz="1400" b="0" i="0" dirty="0">
                <a:solidFill>
                  <a:srgbClr val="000000"/>
                </a:solidFill>
                <a:effectLst/>
                <a:latin typeface="Times New Roman" panose="02020603050405020304" pitchFamily="18" charset="0"/>
                <a:cs typeface="Times New Roman" panose="02020603050405020304" pitchFamily="18" charset="0"/>
              </a:rPr>
              <a:t>;j++){  </a:t>
            </a:r>
          </a:p>
          <a:p>
            <a:pPr algn="just">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1" i="0" dirty="0">
                <a:solidFill>
                  <a:srgbClr val="006699"/>
                </a:solidFill>
                <a:effectLst/>
                <a:latin typeface="Times New Roman" panose="02020603050405020304" pitchFamily="18" charset="0"/>
                <a:cs typeface="Times New Roman" panose="02020603050405020304" pitchFamily="18" charset="0"/>
              </a:rPr>
              <a:t>if</a:t>
            </a:r>
            <a:r>
              <a:rPr lang="en-IN" sz="1400" b="0" i="0" dirty="0">
                <a:solidFill>
                  <a:srgbClr val="000000"/>
                </a:solidFill>
                <a:effectLst/>
                <a:latin typeface="Times New Roman" panose="02020603050405020304" pitchFamily="18" charset="0"/>
                <a:cs typeface="Times New Roman" panose="02020603050405020304" pitchFamily="18" charset="0"/>
              </a:rPr>
              <a:t>(</a:t>
            </a:r>
            <a:r>
              <a:rPr lang="en-IN" sz="1400" b="0" i="0" dirty="0" err="1">
                <a:solidFill>
                  <a:srgbClr val="000000"/>
                </a:solidFill>
                <a:effectLst/>
                <a:latin typeface="Times New Roman" panose="02020603050405020304" pitchFamily="18" charset="0"/>
                <a:cs typeface="Times New Roman" panose="02020603050405020304" pitchFamily="18" charset="0"/>
              </a:rPr>
              <a:t>i</a:t>
            </a:r>
            <a:r>
              <a:rPr lang="en-IN" sz="1400" b="0" i="0" dirty="0">
                <a:solidFill>
                  <a:srgbClr val="000000"/>
                </a:solidFill>
                <a:effectLst/>
                <a:latin typeface="Times New Roman" panose="02020603050405020304" pitchFamily="18" charset="0"/>
                <a:cs typeface="Times New Roman" panose="02020603050405020304" pitchFamily="18" charset="0"/>
              </a:rPr>
              <a:t>==</a:t>
            </a:r>
            <a:r>
              <a:rPr lang="en-IN" sz="1400" b="0" i="0" dirty="0">
                <a:solidFill>
                  <a:srgbClr val="C00000"/>
                </a:solidFill>
                <a:effectLst/>
                <a:latin typeface="Times New Roman" panose="02020603050405020304" pitchFamily="18" charset="0"/>
                <a:cs typeface="Times New Roman" panose="02020603050405020304" pitchFamily="18" charset="0"/>
              </a:rPr>
              <a:t>2</a:t>
            </a:r>
            <a:r>
              <a:rPr lang="en-IN" sz="1400" b="0" i="0" dirty="0">
                <a:solidFill>
                  <a:srgbClr val="000000"/>
                </a:solidFill>
                <a:effectLst/>
                <a:latin typeface="Times New Roman" panose="02020603050405020304" pitchFamily="18" charset="0"/>
                <a:cs typeface="Times New Roman" panose="02020603050405020304" pitchFamily="18" charset="0"/>
              </a:rPr>
              <a:t>&amp;&amp;j==</a:t>
            </a:r>
            <a:r>
              <a:rPr lang="en-IN" sz="1400" b="0" i="0" dirty="0">
                <a:solidFill>
                  <a:srgbClr val="C00000"/>
                </a:solidFill>
                <a:effectLst/>
                <a:latin typeface="Times New Roman" panose="02020603050405020304" pitchFamily="18" charset="0"/>
                <a:cs typeface="Times New Roman" panose="02020603050405020304" pitchFamily="18" charset="0"/>
              </a:rPr>
              <a:t>2</a:t>
            </a:r>
            <a:r>
              <a:rPr lang="en-IN" sz="14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1" i="0" dirty="0">
                <a:solidFill>
                  <a:srgbClr val="006699"/>
                </a:solidFill>
                <a:effectLst/>
                <a:latin typeface="Times New Roman" panose="02020603050405020304" pitchFamily="18" charset="0"/>
                <a:cs typeface="Times New Roman" panose="02020603050405020304" pitchFamily="18" charset="0"/>
              </a:rPr>
              <a:t>break</a:t>
            </a:r>
            <a:r>
              <a:rPr lang="en-IN" sz="1400" b="0" i="0" dirty="0">
                <a:solidFill>
                  <a:srgbClr val="000000"/>
                </a:solidFill>
                <a:effectLst/>
                <a:latin typeface="Times New Roman" panose="02020603050405020304" pitchFamily="18" charset="0"/>
                <a:cs typeface="Times New Roman" panose="02020603050405020304" pitchFamily="18" charset="0"/>
              </a:rPr>
              <a:t> aa;  </a:t>
            </a:r>
          </a:p>
          <a:p>
            <a:pPr algn="just">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System.out.println</a:t>
            </a:r>
            <a:r>
              <a:rPr lang="en-IN" sz="1400" b="0" i="0" dirty="0">
                <a:solidFill>
                  <a:srgbClr val="000000"/>
                </a:solidFill>
                <a:effectLst/>
                <a:latin typeface="Times New Roman" panose="02020603050405020304" pitchFamily="18" charset="0"/>
                <a:cs typeface="Times New Roman" panose="02020603050405020304" pitchFamily="18" charset="0"/>
              </a:rPr>
              <a:t>(</a:t>
            </a:r>
            <a:r>
              <a:rPr lang="en-IN" sz="1400" b="0" i="0" dirty="0" err="1">
                <a:solidFill>
                  <a:srgbClr val="000000"/>
                </a:solidFill>
                <a:effectLst/>
                <a:latin typeface="Times New Roman" panose="02020603050405020304" pitchFamily="18" charset="0"/>
                <a:cs typeface="Times New Roman" panose="02020603050405020304" pitchFamily="18" charset="0"/>
              </a:rPr>
              <a:t>i</a:t>
            </a:r>
            <a:r>
              <a:rPr lang="en-IN" sz="1400" b="0" i="0" dirty="0">
                <a:solidFill>
                  <a:srgbClr val="000000"/>
                </a:solidFill>
                <a:effectLst/>
                <a:latin typeface="Times New Roman" panose="02020603050405020304" pitchFamily="18" charset="0"/>
                <a:cs typeface="Times New Roman" panose="02020603050405020304" pitchFamily="18" charset="0"/>
              </a:rPr>
              <a:t>+</a:t>
            </a:r>
            <a:r>
              <a:rPr lang="en-IN" sz="1400" b="0" i="0" dirty="0">
                <a:solidFill>
                  <a:srgbClr val="0000FF"/>
                </a:solidFill>
                <a:effectLst/>
                <a:latin typeface="Times New Roman" panose="02020603050405020304" pitchFamily="18" charset="0"/>
                <a:cs typeface="Times New Roman" panose="02020603050405020304" pitchFamily="18" charset="0"/>
              </a:rPr>
              <a:t>" "</a:t>
            </a:r>
            <a:r>
              <a:rPr lang="en-IN" sz="1400" b="0" i="0" dirty="0">
                <a:solidFill>
                  <a:srgbClr val="000000"/>
                </a:solidFill>
                <a:effectLst/>
                <a:latin typeface="Times New Roman" panose="02020603050405020304" pitchFamily="18" charset="0"/>
                <a:cs typeface="Times New Roman" panose="02020603050405020304" pitchFamily="18" charset="0"/>
              </a:rPr>
              <a:t>+j);  </a:t>
            </a:r>
          </a:p>
          <a:p>
            <a:pPr algn="just">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a:t>
            </a:r>
          </a:p>
          <a:p>
            <a:pPr marL="0" indent="0" algn="just">
              <a:buNone/>
            </a:pPr>
            <a:endParaRPr lang="en-US" sz="1400" b="0" i="0" dirty="0">
              <a:effectLst/>
              <a:latin typeface="Times New Roman" panose="02020603050405020304" pitchFamily="18" charset="0"/>
              <a:cs typeface="Times New Roman" panose="02020603050405020304" pitchFamily="18" charset="0"/>
            </a:endParaRPr>
          </a:p>
          <a:p>
            <a:pPr marL="0" indent="0">
              <a:lnSpc>
                <a:spcPct val="150000"/>
              </a:lnSpc>
              <a:buNone/>
            </a:pPr>
            <a:endParaRPr lang="en-US" sz="1400"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0" y="151388"/>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Looping</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Date Placeholder 7"/>
          <p:cNvSpPr>
            <a:spLocks noGrp="1"/>
          </p:cNvSpPr>
          <p:nvPr>
            <p:ph type="dt" sz="half" idx="10"/>
          </p:nvPr>
        </p:nvSpPr>
        <p:spPr/>
        <p:txBody>
          <a:bodyPr/>
          <a:lstStyle/>
          <a:p>
            <a:fld id="{2305B436-D6EA-8446-9BB6-EB0C904FFA46}" type="datetime1">
              <a:rPr lang="en-IN" smtClean="0"/>
              <a:pPr/>
              <a:t>19-09-2022</a:t>
            </a:fld>
            <a:endParaRPr lang="en-US"/>
          </a:p>
        </p:txBody>
      </p:sp>
      <p:sp>
        <p:nvSpPr>
          <p:cNvPr id="9" name="Footer Placeholder 8"/>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C5FB2DF2-387B-4471-9349-35C44F14D596}"/>
              </a:ext>
            </a:extLst>
          </p:cNvPr>
          <p:cNvSpPr>
            <a:spLocks noGrp="1"/>
          </p:cNvSpPr>
          <p:nvPr>
            <p:ph type="sldNum" sz="quarter" idx="12"/>
          </p:nvPr>
        </p:nvSpPr>
        <p:spPr/>
        <p:txBody>
          <a:bodyPr/>
          <a:lstStyle/>
          <a:p>
            <a:fld id="{5953C3A8-BE0E-472B-9B60-3C596930C5B5}" type="slidenum">
              <a:rPr lang="en-US" smtClean="0"/>
              <a:pPr/>
              <a:t>105</a:t>
            </a:fld>
            <a:endParaRPr lang="en-US"/>
          </a:p>
        </p:txBody>
      </p:sp>
    </p:spTree>
    <p:extLst>
      <p:ext uri="{BB962C8B-B14F-4D97-AF65-F5344CB8AC3E}">
        <p14:creationId xmlns:p14="http://schemas.microsoft.com/office/powerpoint/2010/main" xmlns="" val="29923033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5906" y="1111523"/>
            <a:ext cx="10515600" cy="4351338"/>
          </a:xfrm>
        </p:spPr>
        <p:txBody>
          <a:bodyPr/>
          <a:lstStyle/>
          <a:p>
            <a:pPr marL="0" indent="0">
              <a:lnSpc>
                <a:spcPct val="150000"/>
              </a:lnSpc>
              <a:buNone/>
            </a:pPr>
            <a:r>
              <a:rPr lang="en-US" sz="1800" b="1" dirty="0">
                <a:latin typeface="Times New Roman" panose="02020603050405020304" pitchFamily="18" charset="0"/>
                <a:cs typeface="Times New Roman" panose="02020603050405020304" pitchFamily="18" charset="0"/>
              </a:rPr>
              <a:t>While loop: </a:t>
            </a:r>
          </a:p>
          <a:p>
            <a:pPr>
              <a:lnSpc>
                <a:spcPct val="150000"/>
              </a:lnSpc>
            </a:pPr>
            <a:r>
              <a:rPr lang="en-US" sz="1800" dirty="0">
                <a:latin typeface="Times New Roman" panose="02020603050405020304" pitchFamily="18" charset="0"/>
                <a:cs typeface="Times New Roman" panose="02020603050405020304" pitchFamily="18" charset="0"/>
              </a:rPr>
              <a:t>A while loop is a control flow statement that allows code to be executed repeatedly based on a given Boolean condition. The while loop can be thought of as a repeating if statement.</a:t>
            </a:r>
          </a:p>
          <a:p>
            <a:pPr>
              <a:lnSpc>
                <a:spcPct val="150000"/>
              </a:lnSpc>
            </a:pPr>
            <a:r>
              <a:rPr lang="en-US" sz="1800" dirty="0"/>
              <a:t>While loop starts with the checking of condition. If it evaluated to true, then the loop body statements are executed otherwise first statement following the loop is executed. For this reason it is also called </a:t>
            </a:r>
            <a:r>
              <a:rPr lang="en-US" sz="1800" b="1" dirty="0"/>
              <a:t>Entry control loop</a:t>
            </a:r>
            <a:endParaRPr lang="en-US" sz="1800" dirty="0"/>
          </a:p>
          <a:p>
            <a:pPr marL="0" indent="0">
              <a:lnSpc>
                <a:spcPct val="150000"/>
              </a:lnSpc>
              <a:buNone/>
            </a:pPr>
            <a:endParaRPr lang="en-US" sz="1800" dirty="0">
              <a:latin typeface="Times New Roman" panose="02020603050405020304" pitchFamily="18" charset="0"/>
              <a:cs typeface="Times New Roman" panose="02020603050405020304" pitchFamily="18" charset="0"/>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130200" y="3991817"/>
            <a:ext cx="6248932" cy="2557029"/>
          </a:xfrm>
          <a:prstGeom prst="rect">
            <a:avLst/>
          </a:prstGeom>
        </p:spPr>
      </p:pic>
      <p:grpSp>
        <p:nvGrpSpPr>
          <p:cNvPr id="5" name="Group 4"/>
          <p:cNvGrpSpPr/>
          <p:nvPr/>
        </p:nvGrpSpPr>
        <p:grpSpPr>
          <a:xfrm>
            <a:off x="0" y="99137"/>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Looping</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Date Placeholder 7"/>
          <p:cNvSpPr>
            <a:spLocks noGrp="1"/>
          </p:cNvSpPr>
          <p:nvPr>
            <p:ph type="dt" sz="half" idx="10"/>
          </p:nvPr>
        </p:nvSpPr>
        <p:spPr/>
        <p:txBody>
          <a:bodyPr/>
          <a:lstStyle/>
          <a:p>
            <a:fld id="{614715AA-D7B9-2F40-8884-4B9ACF25C2DD}" type="datetime1">
              <a:rPr lang="en-IN" smtClean="0"/>
              <a:pPr/>
              <a:t>19-09-2022</a:t>
            </a:fld>
            <a:endParaRPr lang="en-US"/>
          </a:p>
        </p:txBody>
      </p:sp>
      <p:sp>
        <p:nvSpPr>
          <p:cNvPr id="9" name="Footer Placeholder 8"/>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15B8389E-7C65-4C04-8B73-7DB54D09CD64}"/>
              </a:ext>
            </a:extLst>
          </p:cNvPr>
          <p:cNvSpPr>
            <a:spLocks noGrp="1"/>
          </p:cNvSpPr>
          <p:nvPr>
            <p:ph type="sldNum" sz="quarter" idx="12"/>
          </p:nvPr>
        </p:nvSpPr>
        <p:spPr/>
        <p:txBody>
          <a:bodyPr/>
          <a:lstStyle/>
          <a:p>
            <a:fld id="{5953C3A8-BE0E-472B-9B60-3C596930C5B5}" type="slidenum">
              <a:rPr lang="en-US" smtClean="0"/>
              <a:pPr/>
              <a:t>106</a:t>
            </a:fld>
            <a:endParaRPr lang="en-US"/>
          </a:p>
        </p:txBody>
      </p:sp>
    </p:spTree>
    <p:extLst>
      <p:ext uri="{BB962C8B-B14F-4D97-AF65-F5344CB8AC3E}">
        <p14:creationId xmlns:p14="http://schemas.microsoft.com/office/powerpoint/2010/main" xmlns="" val="22494500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Looping</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E1F1CC45-0E14-C246-893D-21073D2B5886}"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TextBox 8">
            <a:extLst>
              <a:ext uri="{FF2B5EF4-FFF2-40B4-BE49-F238E27FC236}">
                <a16:creationId xmlns:a16="http://schemas.microsoft.com/office/drawing/2014/main" xmlns="" id="{E428EEAB-4B10-4E42-BFD0-4E5240E06935}"/>
              </a:ext>
            </a:extLst>
          </p:cNvPr>
          <p:cNvSpPr txBox="1"/>
          <p:nvPr/>
        </p:nvSpPr>
        <p:spPr>
          <a:xfrm>
            <a:off x="838199" y="1364566"/>
            <a:ext cx="9318675" cy="3139321"/>
          </a:xfrm>
          <a:prstGeom prst="rect">
            <a:avLst/>
          </a:prstGeom>
          <a:noFill/>
        </p:spPr>
        <p:txBody>
          <a:bodyPr wrap="square">
            <a:spAutoFit/>
          </a:bodyPr>
          <a:lstStyle/>
          <a:p>
            <a:pPr algn="just">
              <a:buFont typeface="+mj-lt"/>
              <a:buAutoNum type="arabicPeriod"/>
            </a:pPr>
            <a:r>
              <a:rPr lang="en-IN" sz="2200" b="1" i="0" dirty="0">
                <a:solidFill>
                  <a:srgbClr val="006699"/>
                </a:solidFill>
                <a:effectLst/>
                <a:latin typeface="inter-regular"/>
              </a:rPr>
              <a:t>public</a:t>
            </a:r>
            <a:r>
              <a:rPr lang="en-IN" sz="2200" b="0" i="0" dirty="0">
                <a:solidFill>
                  <a:srgbClr val="000000"/>
                </a:solidFill>
                <a:effectLst/>
                <a:latin typeface="inter-regular"/>
              </a:rPr>
              <a:t> </a:t>
            </a:r>
            <a:r>
              <a:rPr lang="en-IN" sz="2200" b="1" i="0" dirty="0">
                <a:solidFill>
                  <a:srgbClr val="006699"/>
                </a:solidFill>
                <a:effectLst/>
                <a:latin typeface="inter-regular"/>
              </a:rPr>
              <a:t>class</a:t>
            </a:r>
            <a:r>
              <a:rPr lang="en-IN" sz="2200" b="0" i="0" dirty="0">
                <a:solidFill>
                  <a:srgbClr val="000000"/>
                </a:solidFill>
                <a:effectLst/>
                <a:latin typeface="inter-regular"/>
              </a:rPr>
              <a:t> </a:t>
            </a:r>
            <a:r>
              <a:rPr lang="en-IN" sz="2200" b="0" i="0" dirty="0" err="1">
                <a:solidFill>
                  <a:srgbClr val="000000"/>
                </a:solidFill>
                <a:effectLst/>
                <a:latin typeface="inter-regular"/>
              </a:rPr>
              <a:t>WhileExample</a:t>
            </a:r>
            <a:r>
              <a:rPr lang="en-IN" sz="2200" b="0" i="0" dirty="0">
                <a:solidFill>
                  <a:srgbClr val="000000"/>
                </a:solidFill>
                <a:effectLst/>
                <a:latin typeface="inter-regular"/>
              </a:rPr>
              <a:t> {  </a:t>
            </a:r>
          </a:p>
          <a:p>
            <a:pPr algn="just">
              <a:buFont typeface="+mj-lt"/>
              <a:buAutoNum type="arabicPeriod"/>
            </a:pPr>
            <a:r>
              <a:rPr lang="en-IN" sz="2200" b="1" i="0" dirty="0">
                <a:solidFill>
                  <a:srgbClr val="006699"/>
                </a:solidFill>
                <a:effectLst/>
                <a:latin typeface="inter-regular"/>
              </a:rPr>
              <a:t>public</a:t>
            </a:r>
            <a:r>
              <a:rPr lang="en-IN" sz="2200" b="0" i="0" dirty="0">
                <a:solidFill>
                  <a:srgbClr val="000000"/>
                </a:solidFill>
                <a:effectLst/>
                <a:latin typeface="inter-regular"/>
              </a:rPr>
              <a:t> </a:t>
            </a:r>
            <a:r>
              <a:rPr lang="en-IN" sz="2200" b="1" i="0" dirty="0">
                <a:solidFill>
                  <a:srgbClr val="006699"/>
                </a:solidFill>
                <a:effectLst/>
                <a:latin typeface="inter-regular"/>
              </a:rPr>
              <a:t>static</a:t>
            </a:r>
            <a:r>
              <a:rPr lang="en-IN" sz="2200" b="0" i="0" dirty="0">
                <a:solidFill>
                  <a:srgbClr val="000000"/>
                </a:solidFill>
                <a:effectLst/>
                <a:latin typeface="inter-regular"/>
              </a:rPr>
              <a:t> </a:t>
            </a:r>
            <a:r>
              <a:rPr lang="en-IN" sz="2200" b="1" i="0" dirty="0">
                <a:solidFill>
                  <a:srgbClr val="006699"/>
                </a:solidFill>
                <a:effectLst/>
                <a:latin typeface="inter-regular"/>
              </a:rPr>
              <a:t>void</a:t>
            </a:r>
            <a:r>
              <a:rPr lang="en-IN" sz="2200" b="0" i="0" dirty="0">
                <a:solidFill>
                  <a:srgbClr val="000000"/>
                </a:solidFill>
                <a:effectLst/>
                <a:latin typeface="inter-regular"/>
              </a:rPr>
              <a:t> main(String[] </a:t>
            </a:r>
            <a:r>
              <a:rPr lang="en-IN" sz="2200" b="0" i="0" dirty="0" err="1">
                <a:solidFill>
                  <a:srgbClr val="000000"/>
                </a:solidFill>
                <a:effectLst/>
                <a:latin typeface="inter-regular"/>
              </a:rPr>
              <a:t>args</a:t>
            </a:r>
            <a:r>
              <a:rPr lang="en-IN" sz="2200" b="0" i="0" dirty="0">
                <a:solidFill>
                  <a:srgbClr val="000000"/>
                </a:solidFill>
                <a:effectLst/>
                <a:latin typeface="inter-regular"/>
              </a:rPr>
              <a:t>) {  </a:t>
            </a:r>
          </a:p>
          <a:p>
            <a:pPr algn="just">
              <a:buFont typeface="+mj-lt"/>
              <a:buAutoNum type="arabicPeriod"/>
            </a:pPr>
            <a:r>
              <a:rPr lang="en-IN" sz="2200" b="0" i="0" dirty="0">
                <a:solidFill>
                  <a:srgbClr val="000000"/>
                </a:solidFill>
                <a:effectLst/>
                <a:latin typeface="inter-regular"/>
              </a:rPr>
              <a:t>    </a:t>
            </a:r>
            <a:r>
              <a:rPr lang="en-IN" sz="2200" b="1" i="0" dirty="0">
                <a:solidFill>
                  <a:srgbClr val="006699"/>
                </a:solidFill>
                <a:effectLst/>
                <a:latin typeface="inter-regular"/>
              </a:rPr>
              <a:t>int</a:t>
            </a:r>
            <a:r>
              <a:rPr lang="en-IN" sz="2200" b="0" i="0" dirty="0">
                <a:solidFill>
                  <a:srgbClr val="000000"/>
                </a:solidFill>
                <a:effectLst/>
                <a:latin typeface="inter-regular"/>
              </a:rPr>
              <a:t> </a:t>
            </a:r>
            <a:r>
              <a:rPr lang="en-IN" sz="2200" b="0" i="0" dirty="0" err="1">
                <a:solidFill>
                  <a:srgbClr val="000000"/>
                </a:solidFill>
                <a:effectLst/>
                <a:latin typeface="inter-regular"/>
              </a:rPr>
              <a:t>i</a:t>
            </a:r>
            <a:r>
              <a:rPr lang="en-IN" sz="2200" b="0" i="0" dirty="0">
                <a:solidFill>
                  <a:srgbClr val="000000"/>
                </a:solidFill>
                <a:effectLst/>
                <a:latin typeface="inter-regular"/>
              </a:rPr>
              <a:t>=</a:t>
            </a:r>
            <a:r>
              <a:rPr lang="en-IN" sz="2200" b="0" i="0" dirty="0">
                <a:solidFill>
                  <a:srgbClr val="C00000"/>
                </a:solidFill>
                <a:effectLst/>
                <a:latin typeface="inter-regular"/>
              </a:rPr>
              <a:t>1</a:t>
            </a: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    </a:t>
            </a:r>
            <a:r>
              <a:rPr lang="en-IN" sz="2200" b="1" i="0" dirty="0">
                <a:solidFill>
                  <a:srgbClr val="006699"/>
                </a:solidFill>
                <a:effectLst/>
                <a:latin typeface="inter-regular"/>
              </a:rPr>
              <a:t>while</a:t>
            </a:r>
            <a:r>
              <a:rPr lang="en-IN" sz="2200" b="0" i="0" dirty="0">
                <a:solidFill>
                  <a:srgbClr val="000000"/>
                </a:solidFill>
                <a:effectLst/>
                <a:latin typeface="inter-regular"/>
              </a:rPr>
              <a:t>(</a:t>
            </a:r>
            <a:r>
              <a:rPr lang="en-IN" sz="2200" b="0" i="0" dirty="0" err="1">
                <a:solidFill>
                  <a:srgbClr val="000000"/>
                </a:solidFill>
                <a:effectLst/>
                <a:latin typeface="inter-regular"/>
              </a:rPr>
              <a:t>i</a:t>
            </a:r>
            <a:r>
              <a:rPr lang="en-IN" sz="2200" b="0" i="0" dirty="0">
                <a:solidFill>
                  <a:srgbClr val="000000"/>
                </a:solidFill>
                <a:effectLst/>
                <a:latin typeface="inter-regular"/>
              </a:rPr>
              <a:t>&lt;=</a:t>
            </a:r>
            <a:r>
              <a:rPr lang="en-IN" sz="2200" b="0" i="0" dirty="0">
                <a:solidFill>
                  <a:srgbClr val="C00000"/>
                </a:solidFill>
                <a:effectLst/>
                <a:latin typeface="inter-regular"/>
              </a:rPr>
              <a:t>10</a:t>
            </a: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        </a:t>
            </a:r>
            <a:r>
              <a:rPr lang="en-IN" sz="2200" b="0" i="0" dirty="0" err="1">
                <a:solidFill>
                  <a:srgbClr val="000000"/>
                </a:solidFill>
                <a:effectLst/>
                <a:latin typeface="inter-regular"/>
              </a:rPr>
              <a:t>System.out.println</a:t>
            </a:r>
            <a:r>
              <a:rPr lang="en-IN" sz="2200" b="0" i="0" dirty="0">
                <a:solidFill>
                  <a:srgbClr val="000000"/>
                </a:solidFill>
                <a:effectLst/>
                <a:latin typeface="inter-regular"/>
              </a:rPr>
              <a:t>(</a:t>
            </a:r>
            <a:r>
              <a:rPr lang="en-IN" sz="2200" b="0" i="0" dirty="0" err="1">
                <a:solidFill>
                  <a:srgbClr val="000000"/>
                </a:solidFill>
                <a:effectLst/>
                <a:latin typeface="inter-regular"/>
              </a:rPr>
              <a:t>i</a:t>
            </a: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    </a:t>
            </a:r>
            <a:r>
              <a:rPr lang="en-IN" sz="2200" b="0" i="0" dirty="0" err="1">
                <a:solidFill>
                  <a:srgbClr val="000000"/>
                </a:solidFill>
                <a:effectLst/>
                <a:latin typeface="inter-regular"/>
              </a:rPr>
              <a:t>i</a:t>
            </a: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    }  </a:t>
            </a:r>
          </a:p>
          <a:p>
            <a:pPr algn="just">
              <a:buFont typeface="+mj-lt"/>
              <a:buAutoNum type="arabicPeriod"/>
            </a:pP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  </a:t>
            </a:r>
          </a:p>
        </p:txBody>
      </p:sp>
      <p:grpSp>
        <p:nvGrpSpPr>
          <p:cNvPr id="74" name="Group 73">
            <a:extLst>
              <a:ext uri="{FF2B5EF4-FFF2-40B4-BE49-F238E27FC236}">
                <a16:creationId xmlns:a16="http://schemas.microsoft.com/office/drawing/2014/main" xmlns="" id="{3423549A-7B7E-4A7B-AAD4-0DB942E98D26}"/>
              </a:ext>
            </a:extLst>
          </p:cNvPr>
          <p:cNvGrpSpPr/>
          <p:nvPr/>
        </p:nvGrpSpPr>
        <p:grpSpPr>
          <a:xfrm>
            <a:off x="4077305" y="1405468"/>
            <a:ext cx="6638400" cy="4685400"/>
            <a:chOff x="4077305" y="1405468"/>
            <a:chExt cx="6638400" cy="4685400"/>
          </a:xfrm>
        </p:grpSpPr>
        <mc:AlternateContent xmlns:mc="http://schemas.openxmlformats.org/markup-compatibility/2006">
          <mc:Choice xmlns:p14="http://schemas.microsoft.com/office/powerpoint/2010/main" xmlns="" Requires="p14">
            <p:contentPart p14:bwMode="auto" r:id="rId4">
              <p14:nvContentPartPr>
                <p14:cNvPr id="3" name="Ink 2">
                  <a:extLst>
                    <a:ext uri="{FF2B5EF4-FFF2-40B4-BE49-F238E27FC236}">
                      <a16:creationId xmlns:a16="http://schemas.microsoft.com/office/drawing/2014/main" id="{C04D56A8-9BD5-4844-AF8F-5900BDDD8918}"/>
                    </a:ext>
                  </a:extLst>
                </p14:cNvPr>
                <p14:cNvContentPartPr/>
                <p14:nvPr/>
              </p14:nvContentPartPr>
              <p14:xfrm>
                <a:off x="8032985" y="1507708"/>
                <a:ext cx="175680" cy="417600"/>
              </p14:xfrm>
            </p:contentPart>
          </mc:Choice>
          <mc:Fallback>
            <p:pic>
              <p:nvPicPr>
                <p:cNvPr id="3" name="Ink 2">
                  <a:extLst>
                    <a:ext uri="{FF2B5EF4-FFF2-40B4-BE49-F238E27FC236}">
                      <a16:creationId xmlns:a16="http://schemas.microsoft.com/office/drawing/2014/main" xmlns="" xmlns:p14="http://schemas.microsoft.com/office/powerpoint/2010/main" id="{C04D56A8-9BD5-4844-AF8F-5900BDDD8918}"/>
                    </a:ext>
                  </a:extLst>
                </p:cNvPr>
                <p:cNvPicPr/>
                <p:nvPr/>
              </p:nvPicPr>
              <p:blipFill>
                <a:blip r:embed="rId5"/>
                <a:stretch>
                  <a:fillRect/>
                </a:stretch>
              </p:blipFill>
              <p:spPr>
                <a:xfrm>
                  <a:off x="8023985" y="1499068"/>
                  <a:ext cx="193320" cy="4352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4" name="Ink 3">
                  <a:extLst>
                    <a:ext uri="{FF2B5EF4-FFF2-40B4-BE49-F238E27FC236}">
                      <a16:creationId xmlns:a16="http://schemas.microsoft.com/office/drawing/2014/main" id="{28F25B07-7FCB-4BBD-BA29-1B86270BB964}"/>
                    </a:ext>
                  </a:extLst>
                </p14:cNvPr>
                <p14:cNvContentPartPr/>
                <p14:nvPr/>
              </p14:nvContentPartPr>
              <p14:xfrm>
                <a:off x="8583425" y="1405468"/>
                <a:ext cx="568800" cy="536760"/>
              </p14:xfrm>
            </p:contentPart>
          </mc:Choice>
          <mc:Fallback>
            <p:pic>
              <p:nvPicPr>
                <p:cNvPr id="4" name="Ink 3">
                  <a:extLst>
                    <a:ext uri="{FF2B5EF4-FFF2-40B4-BE49-F238E27FC236}">
                      <a16:creationId xmlns:a16="http://schemas.microsoft.com/office/drawing/2014/main" xmlns="" xmlns:p14="http://schemas.microsoft.com/office/powerpoint/2010/main" id="{28F25B07-7FCB-4BBD-BA29-1B86270BB964}"/>
                    </a:ext>
                  </a:extLst>
                </p:cNvPr>
                <p:cNvPicPr/>
                <p:nvPr/>
              </p:nvPicPr>
              <p:blipFill>
                <a:blip r:embed="rId7"/>
                <a:stretch>
                  <a:fillRect/>
                </a:stretch>
              </p:blipFill>
              <p:spPr>
                <a:xfrm>
                  <a:off x="8574425" y="1396828"/>
                  <a:ext cx="586440" cy="5544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8">
              <p14:nvContentPartPr>
                <p14:cNvPr id="10" name="Ink 9">
                  <a:extLst>
                    <a:ext uri="{FF2B5EF4-FFF2-40B4-BE49-F238E27FC236}">
                      <a16:creationId xmlns:a16="http://schemas.microsoft.com/office/drawing/2014/main" id="{33815D24-A4D5-43AE-8C39-B1F04C8908A0}"/>
                    </a:ext>
                  </a:extLst>
                </p14:cNvPr>
                <p14:cNvContentPartPr/>
                <p14:nvPr/>
              </p14:nvContentPartPr>
              <p14:xfrm>
                <a:off x="9451385" y="1503028"/>
                <a:ext cx="151920" cy="367560"/>
              </p14:xfrm>
            </p:contentPart>
          </mc:Choice>
          <mc:Fallback>
            <p:pic>
              <p:nvPicPr>
                <p:cNvPr id="10" name="Ink 9">
                  <a:extLst>
                    <a:ext uri="{FF2B5EF4-FFF2-40B4-BE49-F238E27FC236}">
                      <a16:creationId xmlns:a16="http://schemas.microsoft.com/office/drawing/2014/main" xmlns="" xmlns:p14="http://schemas.microsoft.com/office/powerpoint/2010/main" id="{33815D24-A4D5-43AE-8C39-B1F04C8908A0}"/>
                    </a:ext>
                  </a:extLst>
                </p:cNvPr>
                <p:cNvPicPr/>
                <p:nvPr/>
              </p:nvPicPr>
              <p:blipFill>
                <a:blip r:embed="rId9"/>
                <a:stretch>
                  <a:fillRect/>
                </a:stretch>
              </p:blipFill>
              <p:spPr>
                <a:xfrm>
                  <a:off x="9442385" y="1494388"/>
                  <a:ext cx="169560" cy="3852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
              <p14:nvContentPartPr>
                <p14:cNvPr id="11" name="Ink 10">
                  <a:extLst>
                    <a:ext uri="{FF2B5EF4-FFF2-40B4-BE49-F238E27FC236}">
                      <a16:creationId xmlns:a16="http://schemas.microsoft.com/office/drawing/2014/main" id="{342A9993-247E-47F9-B33A-AEAB41128768}"/>
                    </a:ext>
                  </a:extLst>
                </p14:cNvPr>
                <p14:cNvContentPartPr/>
                <p14:nvPr/>
              </p14:nvContentPartPr>
              <p14:xfrm>
                <a:off x="9780425" y="1657828"/>
                <a:ext cx="228240" cy="207720"/>
              </p14:xfrm>
            </p:contentPart>
          </mc:Choice>
          <mc:Fallback>
            <p:pic>
              <p:nvPicPr>
                <p:cNvPr id="11" name="Ink 10">
                  <a:extLst>
                    <a:ext uri="{FF2B5EF4-FFF2-40B4-BE49-F238E27FC236}">
                      <a16:creationId xmlns:a16="http://schemas.microsoft.com/office/drawing/2014/main" xmlns="" xmlns:p14="http://schemas.microsoft.com/office/powerpoint/2010/main" id="{342A9993-247E-47F9-B33A-AEAB41128768}"/>
                    </a:ext>
                  </a:extLst>
                </p:cNvPr>
                <p:cNvPicPr/>
                <p:nvPr/>
              </p:nvPicPr>
              <p:blipFill>
                <a:blip r:embed="rId11"/>
                <a:stretch>
                  <a:fillRect/>
                </a:stretch>
              </p:blipFill>
              <p:spPr>
                <a:xfrm>
                  <a:off x="9771785" y="1648828"/>
                  <a:ext cx="245880" cy="2253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
              <p14:nvContentPartPr>
                <p14:cNvPr id="13" name="Ink 12">
                  <a:extLst>
                    <a:ext uri="{FF2B5EF4-FFF2-40B4-BE49-F238E27FC236}">
                      <a16:creationId xmlns:a16="http://schemas.microsoft.com/office/drawing/2014/main" id="{A50F9A4A-F4ED-49E5-B877-F530A139DAED}"/>
                    </a:ext>
                  </a:extLst>
                </p14:cNvPr>
                <p14:cNvContentPartPr/>
                <p14:nvPr/>
              </p14:nvContentPartPr>
              <p14:xfrm>
                <a:off x="8033705" y="2089468"/>
                <a:ext cx="1901880" cy="38520"/>
              </p14:xfrm>
            </p:contentPart>
          </mc:Choice>
          <mc:Fallback>
            <p:pic>
              <p:nvPicPr>
                <p:cNvPr id="13" name="Ink 12">
                  <a:extLst>
                    <a:ext uri="{FF2B5EF4-FFF2-40B4-BE49-F238E27FC236}">
                      <a16:creationId xmlns:a16="http://schemas.microsoft.com/office/drawing/2014/main" xmlns="" xmlns:p14="http://schemas.microsoft.com/office/powerpoint/2010/main" id="{A50F9A4A-F4ED-49E5-B877-F530A139DAED}"/>
                    </a:ext>
                  </a:extLst>
                </p:cNvPr>
                <p:cNvPicPr/>
                <p:nvPr/>
              </p:nvPicPr>
              <p:blipFill>
                <a:blip r:embed="rId13"/>
                <a:stretch>
                  <a:fillRect/>
                </a:stretch>
              </p:blipFill>
              <p:spPr>
                <a:xfrm>
                  <a:off x="8025065" y="2080468"/>
                  <a:ext cx="1919520" cy="561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4">
              <p14:nvContentPartPr>
                <p14:cNvPr id="15" name="Ink 14">
                  <a:extLst>
                    <a:ext uri="{FF2B5EF4-FFF2-40B4-BE49-F238E27FC236}">
                      <a16:creationId xmlns:a16="http://schemas.microsoft.com/office/drawing/2014/main" id="{6E68F904-B6C2-44EF-BA8C-FCD51B48EF12}"/>
                    </a:ext>
                  </a:extLst>
                </p14:cNvPr>
                <p14:cNvContentPartPr/>
                <p14:nvPr/>
              </p14:nvContentPartPr>
              <p14:xfrm>
                <a:off x="8651465" y="2306188"/>
                <a:ext cx="38160" cy="235800"/>
              </p14:xfrm>
            </p:contentPart>
          </mc:Choice>
          <mc:Fallback>
            <p:pic>
              <p:nvPicPr>
                <p:cNvPr id="15" name="Ink 14">
                  <a:extLst>
                    <a:ext uri="{FF2B5EF4-FFF2-40B4-BE49-F238E27FC236}">
                      <a16:creationId xmlns:a16="http://schemas.microsoft.com/office/drawing/2014/main" xmlns="" xmlns:p14="http://schemas.microsoft.com/office/powerpoint/2010/main" id="{6E68F904-B6C2-44EF-BA8C-FCD51B48EF12}"/>
                    </a:ext>
                  </a:extLst>
                </p:cNvPr>
                <p:cNvPicPr/>
                <p:nvPr/>
              </p:nvPicPr>
              <p:blipFill>
                <a:blip r:embed="rId15"/>
                <a:stretch>
                  <a:fillRect/>
                </a:stretch>
              </p:blipFill>
              <p:spPr>
                <a:xfrm>
                  <a:off x="8642465" y="2297548"/>
                  <a:ext cx="55800" cy="2534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6">
              <p14:nvContentPartPr>
                <p14:cNvPr id="16" name="Ink 15">
                  <a:extLst>
                    <a:ext uri="{FF2B5EF4-FFF2-40B4-BE49-F238E27FC236}">
                      <a16:creationId xmlns:a16="http://schemas.microsoft.com/office/drawing/2014/main" id="{187C2125-C635-4A55-8C29-642206357BDF}"/>
                    </a:ext>
                  </a:extLst>
                </p14:cNvPr>
                <p14:cNvContentPartPr/>
                <p14:nvPr/>
              </p14:nvContentPartPr>
              <p14:xfrm>
                <a:off x="8939105" y="2406268"/>
                <a:ext cx="290520" cy="23400"/>
              </p14:xfrm>
            </p:contentPart>
          </mc:Choice>
          <mc:Fallback>
            <p:pic>
              <p:nvPicPr>
                <p:cNvPr id="16" name="Ink 15">
                  <a:extLst>
                    <a:ext uri="{FF2B5EF4-FFF2-40B4-BE49-F238E27FC236}">
                      <a16:creationId xmlns:a16="http://schemas.microsoft.com/office/drawing/2014/main" xmlns="" xmlns:p14="http://schemas.microsoft.com/office/powerpoint/2010/main" id="{187C2125-C635-4A55-8C29-642206357BDF}"/>
                    </a:ext>
                  </a:extLst>
                </p:cNvPr>
                <p:cNvPicPr/>
                <p:nvPr/>
              </p:nvPicPr>
              <p:blipFill>
                <a:blip r:embed="rId17"/>
                <a:stretch>
                  <a:fillRect/>
                </a:stretch>
              </p:blipFill>
              <p:spPr>
                <a:xfrm>
                  <a:off x="8930105" y="2397628"/>
                  <a:ext cx="308160" cy="410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8">
              <p14:nvContentPartPr>
                <p14:cNvPr id="17" name="Ink 16">
                  <a:extLst>
                    <a:ext uri="{FF2B5EF4-FFF2-40B4-BE49-F238E27FC236}">
                      <a16:creationId xmlns:a16="http://schemas.microsoft.com/office/drawing/2014/main" id="{91445C77-450E-4B46-A3D8-0979427E30EF}"/>
                    </a:ext>
                  </a:extLst>
                </p14:cNvPr>
                <p14:cNvContentPartPr/>
                <p14:nvPr/>
              </p14:nvContentPartPr>
              <p14:xfrm>
                <a:off x="9016505" y="2293228"/>
                <a:ext cx="84600" cy="253080"/>
              </p14:xfrm>
            </p:contentPart>
          </mc:Choice>
          <mc:Fallback>
            <p:pic>
              <p:nvPicPr>
                <p:cNvPr id="17" name="Ink 16">
                  <a:extLst>
                    <a:ext uri="{FF2B5EF4-FFF2-40B4-BE49-F238E27FC236}">
                      <a16:creationId xmlns:a16="http://schemas.microsoft.com/office/drawing/2014/main" xmlns="" xmlns:p14="http://schemas.microsoft.com/office/powerpoint/2010/main" id="{91445C77-450E-4B46-A3D8-0979427E30EF}"/>
                    </a:ext>
                  </a:extLst>
                </p:cNvPr>
                <p:cNvPicPr/>
                <p:nvPr/>
              </p:nvPicPr>
              <p:blipFill>
                <a:blip r:embed="rId19"/>
                <a:stretch>
                  <a:fillRect/>
                </a:stretch>
              </p:blipFill>
              <p:spPr>
                <a:xfrm>
                  <a:off x="9007505" y="2284228"/>
                  <a:ext cx="102240" cy="2707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0">
              <p14:nvContentPartPr>
                <p14:cNvPr id="18" name="Ink 17">
                  <a:extLst>
                    <a:ext uri="{FF2B5EF4-FFF2-40B4-BE49-F238E27FC236}">
                      <a16:creationId xmlns:a16="http://schemas.microsoft.com/office/drawing/2014/main" id="{05C89569-FC23-4A10-8B06-245CD017803E}"/>
                    </a:ext>
                  </a:extLst>
                </p14:cNvPr>
                <p14:cNvContentPartPr/>
                <p14:nvPr/>
              </p14:nvContentPartPr>
              <p14:xfrm>
                <a:off x="9192185" y="2294668"/>
                <a:ext cx="507240" cy="256680"/>
              </p14:xfrm>
            </p:contentPart>
          </mc:Choice>
          <mc:Fallback>
            <p:pic>
              <p:nvPicPr>
                <p:cNvPr id="18" name="Ink 17">
                  <a:extLst>
                    <a:ext uri="{FF2B5EF4-FFF2-40B4-BE49-F238E27FC236}">
                      <a16:creationId xmlns:a16="http://schemas.microsoft.com/office/drawing/2014/main" xmlns="" xmlns:p14="http://schemas.microsoft.com/office/powerpoint/2010/main" id="{05C89569-FC23-4A10-8B06-245CD017803E}"/>
                    </a:ext>
                  </a:extLst>
                </p:cNvPr>
                <p:cNvPicPr/>
                <p:nvPr/>
              </p:nvPicPr>
              <p:blipFill>
                <a:blip r:embed="rId21"/>
                <a:stretch>
                  <a:fillRect/>
                </a:stretch>
              </p:blipFill>
              <p:spPr>
                <a:xfrm>
                  <a:off x="9183545" y="2285668"/>
                  <a:ext cx="524880" cy="2743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2">
              <p14:nvContentPartPr>
                <p14:cNvPr id="19" name="Ink 18">
                  <a:extLst>
                    <a:ext uri="{FF2B5EF4-FFF2-40B4-BE49-F238E27FC236}">
                      <a16:creationId xmlns:a16="http://schemas.microsoft.com/office/drawing/2014/main" id="{CA5CC301-F45E-4B36-B445-D3112A2BE8CA}"/>
                    </a:ext>
                  </a:extLst>
                </p14:cNvPr>
                <p14:cNvContentPartPr/>
                <p14:nvPr/>
              </p14:nvContentPartPr>
              <p14:xfrm>
                <a:off x="9637505" y="2320228"/>
                <a:ext cx="117720" cy="213120"/>
              </p14:xfrm>
            </p:contentPart>
          </mc:Choice>
          <mc:Fallback>
            <p:pic>
              <p:nvPicPr>
                <p:cNvPr id="19" name="Ink 18">
                  <a:extLst>
                    <a:ext uri="{FF2B5EF4-FFF2-40B4-BE49-F238E27FC236}">
                      <a16:creationId xmlns:a16="http://schemas.microsoft.com/office/drawing/2014/main" xmlns="" xmlns:p14="http://schemas.microsoft.com/office/powerpoint/2010/main" id="{CA5CC301-F45E-4B36-B445-D3112A2BE8CA}"/>
                    </a:ext>
                  </a:extLst>
                </p:cNvPr>
                <p:cNvPicPr/>
                <p:nvPr/>
              </p:nvPicPr>
              <p:blipFill>
                <a:blip r:embed="rId23"/>
                <a:stretch>
                  <a:fillRect/>
                </a:stretch>
              </p:blipFill>
              <p:spPr>
                <a:xfrm>
                  <a:off x="9628865" y="2311228"/>
                  <a:ext cx="135360" cy="2307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4">
              <p14:nvContentPartPr>
                <p14:cNvPr id="20" name="Ink 19">
                  <a:extLst>
                    <a:ext uri="{FF2B5EF4-FFF2-40B4-BE49-F238E27FC236}">
                      <a16:creationId xmlns:a16="http://schemas.microsoft.com/office/drawing/2014/main" id="{06989627-AD7E-4D13-8ED7-FC2913B4310C}"/>
                    </a:ext>
                  </a:extLst>
                </p14:cNvPr>
                <p14:cNvContentPartPr/>
                <p14:nvPr/>
              </p14:nvContentPartPr>
              <p14:xfrm>
                <a:off x="9784385" y="2317348"/>
                <a:ext cx="345600" cy="297720"/>
              </p14:xfrm>
            </p:contentPart>
          </mc:Choice>
          <mc:Fallback>
            <p:pic>
              <p:nvPicPr>
                <p:cNvPr id="20" name="Ink 19">
                  <a:extLst>
                    <a:ext uri="{FF2B5EF4-FFF2-40B4-BE49-F238E27FC236}">
                      <a16:creationId xmlns:a16="http://schemas.microsoft.com/office/drawing/2014/main" xmlns="" xmlns:p14="http://schemas.microsoft.com/office/powerpoint/2010/main" id="{06989627-AD7E-4D13-8ED7-FC2913B4310C}"/>
                    </a:ext>
                  </a:extLst>
                </p:cNvPr>
                <p:cNvPicPr/>
                <p:nvPr/>
              </p:nvPicPr>
              <p:blipFill>
                <a:blip r:embed="rId25"/>
                <a:stretch>
                  <a:fillRect/>
                </a:stretch>
              </p:blipFill>
              <p:spPr>
                <a:xfrm>
                  <a:off x="9775385" y="2308348"/>
                  <a:ext cx="363240" cy="3153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6">
              <p14:nvContentPartPr>
                <p14:cNvPr id="21" name="Ink 20">
                  <a:extLst>
                    <a:ext uri="{FF2B5EF4-FFF2-40B4-BE49-F238E27FC236}">
                      <a16:creationId xmlns:a16="http://schemas.microsoft.com/office/drawing/2014/main" id="{AD0509F2-19C0-423B-9371-750EA27E0A24}"/>
                    </a:ext>
                  </a:extLst>
                </p14:cNvPr>
                <p14:cNvContentPartPr/>
                <p14:nvPr/>
              </p14:nvContentPartPr>
              <p14:xfrm>
                <a:off x="10201265" y="2561428"/>
                <a:ext cx="201960" cy="360"/>
              </p14:xfrm>
            </p:contentPart>
          </mc:Choice>
          <mc:Fallback>
            <p:pic>
              <p:nvPicPr>
                <p:cNvPr id="21" name="Ink 20">
                  <a:extLst>
                    <a:ext uri="{FF2B5EF4-FFF2-40B4-BE49-F238E27FC236}">
                      <a16:creationId xmlns:a16="http://schemas.microsoft.com/office/drawing/2014/main" xmlns="" xmlns:p14="http://schemas.microsoft.com/office/powerpoint/2010/main" id="{AD0509F2-19C0-423B-9371-750EA27E0A24}"/>
                    </a:ext>
                  </a:extLst>
                </p:cNvPr>
                <p:cNvPicPr/>
                <p:nvPr/>
              </p:nvPicPr>
              <p:blipFill>
                <a:blip r:embed="rId27"/>
                <a:stretch>
                  <a:fillRect/>
                </a:stretch>
              </p:blipFill>
              <p:spPr>
                <a:xfrm>
                  <a:off x="10192625" y="2552788"/>
                  <a:ext cx="2196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8">
              <p14:nvContentPartPr>
                <p14:cNvPr id="22" name="Ink 21">
                  <a:extLst>
                    <a:ext uri="{FF2B5EF4-FFF2-40B4-BE49-F238E27FC236}">
                      <a16:creationId xmlns:a16="http://schemas.microsoft.com/office/drawing/2014/main" id="{34EEF444-7DA8-4689-9F3C-C5FF6E6CC886}"/>
                    </a:ext>
                  </a:extLst>
                </p14:cNvPr>
                <p14:cNvContentPartPr/>
                <p14:nvPr/>
              </p14:nvContentPartPr>
              <p14:xfrm>
                <a:off x="10306385" y="2406268"/>
                <a:ext cx="75960" cy="209160"/>
              </p14:xfrm>
            </p:contentPart>
          </mc:Choice>
          <mc:Fallback>
            <p:pic>
              <p:nvPicPr>
                <p:cNvPr id="22" name="Ink 21">
                  <a:extLst>
                    <a:ext uri="{FF2B5EF4-FFF2-40B4-BE49-F238E27FC236}">
                      <a16:creationId xmlns:a16="http://schemas.microsoft.com/office/drawing/2014/main" xmlns="" xmlns:p14="http://schemas.microsoft.com/office/powerpoint/2010/main" id="{34EEF444-7DA8-4689-9F3C-C5FF6E6CC886}"/>
                    </a:ext>
                  </a:extLst>
                </p:cNvPr>
                <p:cNvPicPr/>
                <p:nvPr/>
              </p:nvPicPr>
              <p:blipFill>
                <a:blip r:embed="rId29"/>
                <a:stretch>
                  <a:fillRect/>
                </a:stretch>
              </p:blipFill>
              <p:spPr>
                <a:xfrm>
                  <a:off x="10297385" y="2397628"/>
                  <a:ext cx="93600" cy="2268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30">
              <p14:nvContentPartPr>
                <p14:cNvPr id="23" name="Ink 22">
                  <a:extLst>
                    <a:ext uri="{FF2B5EF4-FFF2-40B4-BE49-F238E27FC236}">
                      <a16:creationId xmlns:a16="http://schemas.microsoft.com/office/drawing/2014/main" id="{0D34FC97-08EE-4675-A92D-0D3531994F3C}"/>
                    </a:ext>
                  </a:extLst>
                </p14:cNvPr>
                <p14:cNvContentPartPr/>
                <p14:nvPr/>
              </p14:nvContentPartPr>
              <p14:xfrm>
                <a:off x="10584305" y="2413468"/>
                <a:ext cx="131400" cy="284400"/>
              </p14:xfrm>
            </p:contentPart>
          </mc:Choice>
          <mc:Fallback>
            <p:pic>
              <p:nvPicPr>
                <p:cNvPr id="23" name="Ink 22">
                  <a:extLst>
                    <a:ext uri="{FF2B5EF4-FFF2-40B4-BE49-F238E27FC236}">
                      <a16:creationId xmlns:a16="http://schemas.microsoft.com/office/drawing/2014/main" xmlns="" xmlns:p14="http://schemas.microsoft.com/office/powerpoint/2010/main" id="{0D34FC97-08EE-4675-A92D-0D3531994F3C}"/>
                    </a:ext>
                  </a:extLst>
                </p:cNvPr>
                <p:cNvPicPr/>
                <p:nvPr/>
              </p:nvPicPr>
              <p:blipFill>
                <a:blip r:embed="rId31"/>
                <a:stretch>
                  <a:fillRect/>
                </a:stretch>
              </p:blipFill>
              <p:spPr>
                <a:xfrm>
                  <a:off x="10575305" y="2404828"/>
                  <a:ext cx="149040" cy="3020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32">
              <p14:nvContentPartPr>
                <p14:cNvPr id="25" name="Ink 24">
                  <a:extLst>
                    <a:ext uri="{FF2B5EF4-FFF2-40B4-BE49-F238E27FC236}">
                      <a16:creationId xmlns:a16="http://schemas.microsoft.com/office/drawing/2014/main" id="{3A1A137E-00CA-47FA-A121-2DAB683B25AC}"/>
                    </a:ext>
                  </a:extLst>
                </p14:cNvPr>
                <p14:cNvContentPartPr/>
                <p14:nvPr/>
              </p14:nvContentPartPr>
              <p14:xfrm>
                <a:off x="4077305" y="2234548"/>
                <a:ext cx="353160" cy="327240"/>
              </p14:xfrm>
            </p:contentPart>
          </mc:Choice>
          <mc:Fallback>
            <p:pic>
              <p:nvPicPr>
                <p:cNvPr id="25" name="Ink 24">
                  <a:extLst>
                    <a:ext uri="{FF2B5EF4-FFF2-40B4-BE49-F238E27FC236}">
                      <a16:creationId xmlns:a16="http://schemas.microsoft.com/office/drawing/2014/main" xmlns="" xmlns:p14="http://schemas.microsoft.com/office/powerpoint/2010/main" id="{3A1A137E-00CA-47FA-A121-2DAB683B25AC}"/>
                    </a:ext>
                  </a:extLst>
                </p:cNvPr>
                <p:cNvPicPr/>
                <p:nvPr/>
              </p:nvPicPr>
              <p:blipFill>
                <a:blip r:embed="rId33"/>
                <a:stretch>
                  <a:fillRect/>
                </a:stretch>
              </p:blipFill>
              <p:spPr>
                <a:xfrm>
                  <a:off x="4068305" y="2225908"/>
                  <a:ext cx="370800" cy="3448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34">
              <p14:nvContentPartPr>
                <p14:cNvPr id="26" name="Ink 25">
                  <a:extLst>
                    <a:ext uri="{FF2B5EF4-FFF2-40B4-BE49-F238E27FC236}">
                      <a16:creationId xmlns:a16="http://schemas.microsoft.com/office/drawing/2014/main" id="{EEBC5706-C917-4E0A-83AE-8B8FB3BE2B1D}"/>
                    </a:ext>
                  </a:extLst>
                </p14:cNvPr>
                <p14:cNvContentPartPr/>
                <p14:nvPr/>
              </p14:nvContentPartPr>
              <p14:xfrm>
                <a:off x="4117985" y="2223388"/>
                <a:ext cx="404640" cy="2231640"/>
              </p14:xfrm>
            </p:contentPart>
          </mc:Choice>
          <mc:Fallback>
            <p:pic>
              <p:nvPicPr>
                <p:cNvPr id="26" name="Ink 25">
                  <a:extLst>
                    <a:ext uri="{FF2B5EF4-FFF2-40B4-BE49-F238E27FC236}">
                      <a16:creationId xmlns:a16="http://schemas.microsoft.com/office/drawing/2014/main" xmlns="" xmlns:p14="http://schemas.microsoft.com/office/powerpoint/2010/main" id="{EEBC5706-C917-4E0A-83AE-8B8FB3BE2B1D}"/>
                    </a:ext>
                  </a:extLst>
                </p:cNvPr>
                <p:cNvPicPr/>
                <p:nvPr/>
              </p:nvPicPr>
              <p:blipFill>
                <a:blip r:embed="rId35"/>
                <a:stretch>
                  <a:fillRect/>
                </a:stretch>
              </p:blipFill>
              <p:spPr>
                <a:xfrm>
                  <a:off x="4108985" y="2214748"/>
                  <a:ext cx="422280" cy="22492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36">
              <p14:nvContentPartPr>
                <p14:cNvPr id="28" name="Ink 27">
                  <a:extLst>
                    <a:ext uri="{FF2B5EF4-FFF2-40B4-BE49-F238E27FC236}">
                      <a16:creationId xmlns:a16="http://schemas.microsoft.com/office/drawing/2014/main" id="{04868FA3-1954-4035-A345-87668C0223A6}"/>
                    </a:ext>
                  </a:extLst>
                </p14:cNvPr>
                <p14:cNvContentPartPr/>
                <p14:nvPr/>
              </p14:nvContentPartPr>
              <p14:xfrm>
                <a:off x="4845905" y="2758708"/>
                <a:ext cx="472680" cy="181800"/>
              </p14:xfrm>
            </p:contentPart>
          </mc:Choice>
          <mc:Fallback>
            <p:pic>
              <p:nvPicPr>
                <p:cNvPr id="28" name="Ink 27">
                  <a:extLst>
                    <a:ext uri="{FF2B5EF4-FFF2-40B4-BE49-F238E27FC236}">
                      <a16:creationId xmlns:a16="http://schemas.microsoft.com/office/drawing/2014/main" xmlns="" xmlns:p14="http://schemas.microsoft.com/office/powerpoint/2010/main" id="{04868FA3-1954-4035-A345-87668C0223A6}"/>
                    </a:ext>
                  </a:extLst>
                </p:cNvPr>
                <p:cNvPicPr/>
                <p:nvPr/>
              </p:nvPicPr>
              <p:blipFill>
                <a:blip r:embed="rId37"/>
                <a:stretch>
                  <a:fillRect/>
                </a:stretch>
              </p:blipFill>
              <p:spPr>
                <a:xfrm>
                  <a:off x="4837265" y="2750068"/>
                  <a:ext cx="490320" cy="1994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38">
              <p14:nvContentPartPr>
                <p14:cNvPr id="29" name="Ink 28">
                  <a:extLst>
                    <a:ext uri="{FF2B5EF4-FFF2-40B4-BE49-F238E27FC236}">
                      <a16:creationId xmlns:a16="http://schemas.microsoft.com/office/drawing/2014/main" id="{8401BAC4-1AF5-4372-8AB3-D2DAD44B50E9}"/>
                    </a:ext>
                  </a:extLst>
                </p14:cNvPr>
                <p14:cNvContentPartPr/>
                <p14:nvPr/>
              </p14:nvContentPartPr>
              <p14:xfrm>
                <a:off x="5361425" y="2430028"/>
                <a:ext cx="954000" cy="509760"/>
              </p14:xfrm>
            </p:contentPart>
          </mc:Choice>
          <mc:Fallback>
            <p:pic>
              <p:nvPicPr>
                <p:cNvPr id="29" name="Ink 28">
                  <a:extLst>
                    <a:ext uri="{FF2B5EF4-FFF2-40B4-BE49-F238E27FC236}">
                      <a16:creationId xmlns:a16="http://schemas.microsoft.com/office/drawing/2014/main" xmlns="" xmlns:p14="http://schemas.microsoft.com/office/powerpoint/2010/main" id="{8401BAC4-1AF5-4372-8AB3-D2DAD44B50E9}"/>
                    </a:ext>
                  </a:extLst>
                </p:cNvPr>
                <p:cNvPicPr/>
                <p:nvPr/>
              </p:nvPicPr>
              <p:blipFill>
                <a:blip r:embed="rId39"/>
                <a:stretch>
                  <a:fillRect/>
                </a:stretch>
              </p:blipFill>
              <p:spPr>
                <a:xfrm>
                  <a:off x="5352425" y="2421388"/>
                  <a:ext cx="971640" cy="5274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0">
              <p14:nvContentPartPr>
                <p14:cNvPr id="30" name="Ink 29">
                  <a:extLst>
                    <a:ext uri="{FF2B5EF4-FFF2-40B4-BE49-F238E27FC236}">
                      <a16:creationId xmlns:a16="http://schemas.microsoft.com/office/drawing/2014/main" id="{30B4F5BF-3B73-4F71-8D52-B27308DABF10}"/>
                    </a:ext>
                  </a:extLst>
                </p14:cNvPr>
                <p14:cNvContentPartPr/>
                <p14:nvPr/>
              </p14:nvContentPartPr>
              <p14:xfrm>
                <a:off x="6569225" y="2420308"/>
                <a:ext cx="390960" cy="508680"/>
              </p14:xfrm>
            </p:contentPart>
          </mc:Choice>
          <mc:Fallback>
            <p:pic>
              <p:nvPicPr>
                <p:cNvPr id="30" name="Ink 29">
                  <a:extLst>
                    <a:ext uri="{FF2B5EF4-FFF2-40B4-BE49-F238E27FC236}">
                      <a16:creationId xmlns:a16="http://schemas.microsoft.com/office/drawing/2014/main" xmlns="" xmlns:p14="http://schemas.microsoft.com/office/powerpoint/2010/main" id="{30B4F5BF-3B73-4F71-8D52-B27308DABF10}"/>
                    </a:ext>
                  </a:extLst>
                </p:cNvPr>
                <p:cNvPicPr/>
                <p:nvPr/>
              </p:nvPicPr>
              <p:blipFill>
                <a:blip r:embed="rId41"/>
                <a:stretch>
                  <a:fillRect/>
                </a:stretch>
              </p:blipFill>
              <p:spPr>
                <a:xfrm>
                  <a:off x="6560225" y="2411668"/>
                  <a:ext cx="408600" cy="5263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2">
              <p14:nvContentPartPr>
                <p14:cNvPr id="31" name="Ink 30">
                  <a:extLst>
                    <a:ext uri="{FF2B5EF4-FFF2-40B4-BE49-F238E27FC236}">
                      <a16:creationId xmlns:a16="http://schemas.microsoft.com/office/drawing/2014/main" id="{90F4A885-9E9F-4C43-ABEE-4D522FC92489}"/>
                    </a:ext>
                  </a:extLst>
                </p14:cNvPr>
                <p14:cNvContentPartPr/>
                <p14:nvPr/>
              </p14:nvContentPartPr>
              <p14:xfrm>
                <a:off x="6865865" y="2718388"/>
                <a:ext cx="282240" cy="226080"/>
              </p14:xfrm>
            </p:contentPart>
          </mc:Choice>
          <mc:Fallback>
            <p:pic>
              <p:nvPicPr>
                <p:cNvPr id="31" name="Ink 30">
                  <a:extLst>
                    <a:ext uri="{FF2B5EF4-FFF2-40B4-BE49-F238E27FC236}">
                      <a16:creationId xmlns:a16="http://schemas.microsoft.com/office/drawing/2014/main" xmlns="" xmlns:p14="http://schemas.microsoft.com/office/powerpoint/2010/main" id="{90F4A885-9E9F-4C43-ABEE-4D522FC92489}"/>
                    </a:ext>
                  </a:extLst>
                </p:cNvPr>
                <p:cNvPicPr/>
                <p:nvPr/>
              </p:nvPicPr>
              <p:blipFill>
                <a:blip r:embed="rId43"/>
                <a:stretch>
                  <a:fillRect/>
                </a:stretch>
              </p:blipFill>
              <p:spPr>
                <a:xfrm>
                  <a:off x="6857225" y="2709388"/>
                  <a:ext cx="299880" cy="2437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4">
              <p14:nvContentPartPr>
                <p14:cNvPr id="32" name="Ink 31">
                  <a:extLst>
                    <a:ext uri="{FF2B5EF4-FFF2-40B4-BE49-F238E27FC236}">
                      <a16:creationId xmlns:a16="http://schemas.microsoft.com/office/drawing/2014/main" id="{B873B3B0-3742-4779-AE62-7722B667D583}"/>
                    </a:ext>
                  </a:extLst>
                </p14:cNvPr>
                <p14:cNvContentPartPr/>
                <p14:nvPr/>
              </p14:nvContentPartPr>
              <p14:xfrm>
                <a:off x="7141265" y="2459908"/>
                <a:ext cx="177120" cy="79560"/>
              </p14:xfrm>
            </p:contentPart>
          </mc:Choice>
          <mc:Fallback>
            <p:pic>
              <p:nvPicPr>
                <p:cNvPr id="32" name="Ink 31">
                  <a:extLst>
                    <a:ext uri="{FF2B5EF4-FFF2-40B4-BE49-F238E27FC236}">
                      <a16:creationId xmlns:a16="http://schemas.microsoft.com/office/drawing/2014/main" xmlns="" xmlns:p14="http://schemas.microsoft.com/office/powerpoint/2010/main" id="{B873B3B0-3742-4779-AE62-7722B667D583}"/>
                    </a:ext>
                  </a:extLst>
                </p:cNvPr>
                <p:cNvPicPr/>
                <p:nvPr/>
              </p:nvPicPr>
              <p:blipFill>
                <a:blip r:embed="rId45"/>
                <a:stretch>
                  <a:fillRect/>
                </a:stretch>
              </p:blipFill>
              <p:spPr>
                <a:xfrm>
                  <a:off x="7132265" y="2451268"/>
                  <a:ext cx="194760" cy="972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6">
              <p14:nvContentPartPr>
                <p14:cNvPr id="33" name="Ink 32">
                  <a:extLst>
                    <a:ext uri="{FF2B5EF4-FFF2-40B4-BE49-F238E27FC236}">
                      <a16:creationId xmlns:a16="http://schemas.microsoft.com/office/drawing/2014/main" id="{F89C6D3F-27F9-4E07-A398-6C933B28E736}"/>
                    </a:ext>
                  </a:extLst>
                </p14:cNvPr>
                <p14:cNvContentPartPr/>
                <p14:nvPr/>
              </p14:nvContentPartPr>
              <p14:xfrm>
                <a:off x="7141625" y="2739268"/>
                <a:ext cx="466200" cy="268920"/>
              </p14:xfrm>
            </p:contentPart>
          </mc:Choice>
          <mc:Fallback>
            <p:pic>
              <p:nvPicPr>
                <p:cNvPr id="33" name="Ink 32">
                  <a:extLst>
                    <a:ext uri="{FF2B5EF4-FFF2-40B4-BE49-F238E27FC236}">
                      <a16:creationId xmlns:a16="http://schemas.microsoft.com/office/drawing/2014/main" xmlns="" xmlns:p14="http://schemas.microsoft.com/office/powerpoint/2010/main" id="{F89C6D3F-27F9-4E07-A398-6C933B28E736}"/>
                    </a:ext>
                  </a:extLst>
                </p:cNvPr>
                <p:cNvPicPr/>
                <p:nvPr/>
              </p:nvPicPr>
              <p:blipFill>
                <a:blip r:embed="rId47"/>
                <a:stretch>
                  <a:fillRect/>
                </a:stretch>
              </p:blipFill>
              <p:spPr>
                <a:xfrm>
                  <a:off x="7132985" y="2730268"/>
                  <a:ext cx="483840" cy="2865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8">
              <p14:nvContentPartPr>
                <p14:cNvPr id="34" name="Ink 33">
                  <a:extLst>
                    <a:ext uri="{FF2B5EF4-FFF2-40B4-BE49-F238E27FC236}">
                      <a16:creationId xmlns:a16="http://schemas.microsoft.com/office/drawing/2014/main" id="{D9E5A0EC-0AFE-41CD-AFE0-C6DD7059AD68}"/>
                    </a:ext>
                  </a:extLst>
                </p14:cNvPr>
                <p14:cNvContentPartPr/>
                <p14:nvPr/>
              </p14:nvContentPartPr>
              <p14:xfrm>
                <a:off x="7671545" y="2680948"/>
                <a:ext cx="103320" cy="278640"/>
              </p14:xfrm>
            </p:contentPart>
          </mc:Choice>
          <mc:Fallback>
            <p:pic>
              <p:nvPicPr>
                <p:cNvPr id="34" name="Ink 33">
                  <a:extLst>
                    <a:ext uri="{FF2B5EF4-FFF2-40B4-BE49-F238E27FC236}">
                      <a16:creationId xmlns:a16="http://schemas.microsoft.com/office/drawing/2014/main" xmlns="" xmlns:p14="http://schemas.microsoft.com/office/powerpoint/2010/main" id="{D9E5A0EC-0AFE-41CD-AFE0-C6DD7059AD68}"/>
                    </a:ext>
                  </a:extLst>
                </p:cNvPr>
                <p:cNvPicPr/>
                <p:nvPr/>
              </p:nvPicPr>
              <p:blipFill>
                <a:blip r:embed="rId49"/>
                <a:stretch>
                  <a:fillRect/>
                </a:stretch>
              </p:blipFill>
              <p:spPr>
                <a:xfrm>
                  <a:off x="7662905" y="2672308"/>
                  <a:ext cx="120960" cy="2962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0">
              <p14:nvContentPartPr>
                <p14:cNvPr id="35" name="Ink 34">
                  <a:extLst>
                    <a:ext uri="{FF2B5EF4-FFF2-40B4-BE49-F238E27FC236}">
                      <a16:creationId xmlns:a16="http://schemas.microsoft.com/office/drawing/2014/main" id="{4C82954C-77BF-4901-83E3-910F23D7AA68}"/>
                    </a:ext>
                  </a:extLst>
                </p14:cNvPr>
                <p14:cNvContentPartPr/>
                <p14:nvPr/>
              </p14:nvContentPartPr>
              <p14:xfrm>
                <a:off x="7596665" y="2559988"/>
                <a:ext cx="568080" cy="516240"/>
              </p14:xfrm>
            </p:contentPart>
          </mc:Choice>
          <mc:Fallback>
            <p:pic>
              <p:nvPicPr>
                <p:cNvPr id="35" name="Ink 34">
                  <a:extLst>
                    <a:ext uri="{FF2B5EF4-FFF2-40B4-BE49-F238E27FC236}">
                      <a16:creationId xmlns:a16="http://schemas.microsoft.com/office/drawing/2014/main" xmlns="" xmlns:p14="http://schemas.microsoft.com/office/powerpoint/2010/main" id="{4C82954C-77BF-4901-83E3-910F23D7AA68}"/>
                    </a:ext>
                  </a:extLst>
                </p:cNvPr>
                <p:cNvPicPr/>
                <p:nvPr/>
              </p:nvPicPr>
              <p:blipFill>
                <a:blip r:embed="rId51"/>
                <a:stretch>
                  <a:fillRect/>
                </a:stretch>
              </p:blipFill>
              <p:spPr>
                <a:xfrm>
                  <a:off x="7587665" y="2550988"/>
                  <a:ext cx="585720" cy="5338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2">
              <p14:nvContentPartPr>
                <p14:cNvPr id="41" name="Ink 40">
                  <a:extLst>
                    <a:ext uri="{FF2B5EF4-FFF2-40B4-BE49-F238E27FC236}">
                      <a16:creationId xmlns:a16="http://schemas.microsoft.com/office/drawing/2014/main" id="{872658B5-0A02-484B-A2B7-F5B63E305298}"/>
                    </a:ext>
                  </a:extLst>
                </p14:cNvPr>
                <p14:cNvContentPartPr/>
                <p14:nvPr/>
              </p14:nvContentPartPr>
              <p14:xfrm>
                <a:off x="7256825" y="3974788"/>
                <a:ext cx="136080" cy="110880"/>
              </p14:xfrm>
            </p:contentPart>
          </mc:Choice>
          <mc:Fallback>
            <p:pic>
              <p:nvPicPr>
                <p:cNvPr id="41" name="Ink 40">
                  <a:extLst>
                    <a:ext uri="{FF2B5EF4-FFF2-40B4-BE49-F238E27FC236}">
                      <a16:creationId xmlns:a16="http://schemas.microsoft.com/office/drawing/2014/main" xmlns="" xmlns:p14="http://schemas.microsoft.com/office/powerpoint/2010/main" id="{872658B5-0A02-484B-A2B7-F5B63E305298}"/>
                    </a:ext>
                  </a:extLst>
                </p:cNvPr>
                <p:cNvPicPr/>
                <p:nvPr/>
              </p:nvPicPr>
              <p:blipFill>
                <a:blip r:embed="rId53"/>
                <a:stretch>
                  <a:fillRect/>
                </a:stretch>
              </p:blipFill>
              <p:spPr>
                <a:xfrm>
                  <a:off x="7248185" y="3966148"/>
                  <a:ext cx="153720" cy="1285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4">
              <p14:nvContentPartPr>
                <p14:cNvPr id="42" name="Ink 41">
                  <a:extLst>
                    <a:ext uri="{FF2B5EF4-FFF2-40B4-BE49-F238E27FC236}">
                      <a16:creationId xmlns:a16="http://schemas.microsoft.com/office/drawing/2014/main" id="{D6F15DF1-AE37-4E17-9A11-6B65AFF887B0}"/>
                    </a:ext>
                  </a:extLst>
                </p14:cNvPr>
                <p14:cNvContentPartPr/>
                <p14:nvPr/>
              </p14:nvContentPartPr>
              <p14:xfrm>
                <a:off x="7653545" y="3703708"/>
                <a:ext cx="391320" cy="574560"/>
              </p14:xfrm>
            </p:contentPart>
          </mc:Choice>
          <mc:Fallback>
            <p:pic>
              <p:nvPicPr>
                <p:cNvPr id="42" name="Ink 41">
                  <a:extLst>
                    <a:ext uri="{FF2B5EF4-FFF2-40B4-BE49-F238E27FC236}">
                      <a16:creationId xmlns:a16="http://schemas.microsoft.com/office/drawing/2014/main" xmlns="" xmlns:p14="http://schemas.microsoft.com/office/powerpoint/2010/main" id="{D6F15DF1-AE37-4E17-9A11-6B65AFF887B0}"/>
                    </a:ext>
                  </a:extLst>
                </p:cNvPr>
                <p:cNvPicPr/>
                <p:nvPr/>
              </p:nvPicPr>
              <p:blipFill>
                <a:blip r:embed="rId55"/>
                <a:stretch>
                  <a:fillRect/>
                </a:stretch>
              </p:blipFill>
              <p:spPr>
                <a:xfrm>
                  <a:off x="7644905" y="3694708"/>
                  <a:ext cx="408960" cy="5922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6">
              <p14:nvContentPartPr>
                <p14:cNvPr id="43" name="Ink 42">
                  <a:extLst>
                    <a:ext uri="{FF2B5EF4-FFF2-40B4-BE49-F238E27FC236}">
                      <a16:creationId xmlns:a16="http://schemas.microsoft.com/office/drawing/2014/main" id="{111097A2-79CE-4BEF-8C8D-89D974FF5D90}"/>
                    </a:ext>
                  </a:extLst>
                </p14:cNvPr>
                <p14:cNvContentPartPr/>
                <p14:nvPr/>
              </p14:nvContentPartPr>
              <p14:xfrm>
                <a:off x="8044145" y="4029148"/>
                <a:ext cx="184680" cy="144360"/>
              </p14:xfrm>
            </p:contentPart>
          </mc:Choice>
          <mc:Fallback>
            <p:pic>
              <p:nvPicPr>
                <p:cNvPr id="43" name="Ink 42">
                  <a:extLst>
                    <a:ext uri="{FF2B5EF4-FFF2-40B4-BE49-F238E27FC236}">
                      <a16:creationId xmlns:a16="http://schemas.microsoft.com/office/drawing/2014/main" xmlns="" xmlns:p14="http://schemas.microsoft.com/office/powerpoint/2010/main" id="{111097A2-79CE-4BEF-8C8D-89D974FF5D90}"/>
                    </a:ext>
                  </a:extLst>
                </p:cNvPr>
                <p:cNvPicPr/>
                <p:nvPr/>
              </p:nvPicPr>
              <p:blipFill>
                <a:blip r:embed="rId57"/>
                <a:stretch>
                  <a:fillRect/>
                </a:stretch>
              </p:blipFill>
              <p:spPr>
                <a:xfrm>
                  <a:off x="8035505" y="4020148"/>
                  <a:ext cx="202320" cy="162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8">
              <p14:nvContentPartPr>
                <p14:cNvPr id="44" name="Ink 43">
                  <a:extLst>
                    <a:ext uri="{FF2B5EF4-FFF2-40B4-BE49-F238E27FC236}">
                      <a16:creationId xmlns:a16="http://schemas.microsoft.com/office/drawing/2014/main" id="{F4C0A536-CB40-4205-8964-280B7E9650C4}"/>
                    </a:ext>
                  </a:extLst>
                </p14:cNvPr>
                <p14:cNvContentPartPr/>
                <p14:nvPr/>
              </p14:nvContentPartPr>
              <p14:xfrm>
                <a:off x="8435105" y="3974788"/>
                <a:ext cx="243720" cy="123840"/>
              </p14:xfrm>
            </p:contentPart>
          </mc:Choice>
          <mc:Fallback>
            <p:pic>
              <p:nvPicPr>
                <p:cNvPr id="44" name="Ink 43">
                  <a:extLst>
                    <a:ext uri="{FF2B5EF4-FFF2-40B4-BE49-F238E27FC236}">
                      <a16:creationId xmlns:a16="http://schemas.microsoft.com/office/drawing/2014/main" xmlns="" xmlns:p14="http://schemas.microsoft.com/office/powerpoint/2010/main" id="{F4C0A536-CB40-4205-8964-280B7E9650C4}"/>
                    </a:ext>
                  </a:extLst>
                </p:cNvPr>
                <p:cNvPicPr/>
                <p:nvPr/>
              </p:nvPicPr>
              <p:blipFill>
                <a:blip r:embed="rId59"/>
                <a:stretch>
                  <a:fillRect/>
                </a:stretch>
              </p:blipFill>
              <p:spPr>
                <a:xfrm>
                  <a:off x="8426465" y="3965788"/>
                  <a:ext cx="261360" cy="1414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0">
              <p14:nvContentPartPr>
                <p14:cNvPr id="45" name="Ink 44">
                  <a:extLst>
                    <a:ext uri="{FF2B5EF4-FFF2-40B4-BE49-F238E27FC236}">
                      <a16:creationId xmlns:a16="http://schemas.microsoft.com/office/drawing/2014/main" id="{C9BF92E8-BBEC-4359-A38E-F0DD29037D5E}"/>
                    </a:ext>
                  </a:extLst>
                </p14:cNvPr>
                <p14:cNvContentPartPr/>
                <p14:nvPr/>
              </p14:nvContentPartPr>
              <p14:xfrm>
                <a:off x="8854505" y="4002508"/>
                <a:ext cx="150840" cy="42480"/>
              </p14:xfrm>
            </p:contentPart>
          </mc:Choice>
          <mc:Fallback>
            <p:pic>
              <p:nvPicPr>
                <p:cNvPr id="45" name="Ink 44">
                  <a:extLst>
                    <a:ext uri="{FF2B5EF4-FFF2-40B4-BE49-F238E27FC236}">
                      <a16:creationId xmlns:a16="http://schemas.microsoft.com/office/drawing/2014/main" xmlns="" xmlns:p14="http://schemas.microsoft.com/office/powerpoint/2010/main" id="{C9BF92E8-BBEC-4359-A38E-F0DD29037D5E}"/>
                    </a:ext>
                  </a:extLst>
                </p:cNvPr>
                <p:cNvPicPr/>
                <p:nvPr/>
              </p:nvPicPr>
              <p:blipFill>
                <a:blip r:embed="rId61"/>
                <a:stretch>
                  <a:fillRect/>
                </a:stretch>
              </p:blipFill>
              <p:spPr>
                <a:xfrm>
                  <a:off x="8845865" y="3993508"/>
                  <a:ext cx="168480" cy="601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2">
              <p14:nvContentPartPr>
                <p14:cNvPr id="46" name="Ink 45">
                  <a:extLst>
                    <a:ext uri="{FF2B5EF4-FFF2-40B4-BE49-F238E27FC236}">
                      <a16:creationId xmlns:a16="http://schemas.microsoft.com/office/drawing/2014/main" id="{3E33E5F4-1435-4395-AC4C-E1534F85D123}"/>
                    </a:ext>
                  </a:extLst>
                </p14:cNvPr>
                <p14:cNvContentPartPr/>
                <p14:nvPr/>
              </p14:nvContentPartPr>
              <p14:xfrm>
                <a:off x="8980505" y="3863188"/>
                <a:ext cx="108000" cy="195480"/>
              </p14:xfrm>
            </p:contentPart>
          </mc:Choice>
          <mc:Fallback>
            <p:pic>
              <p:nvPicPr>
                <p:cNvPr id="46" name="Ink 45">
                  <a:extLst>
                    <a:ext uri="{FF2B5EF4-FFF2-40B4-BE49-F238E27FC236}">
                      <a16:creationId xmlns:a16="http://schemas.microsoft.com/office/drawing/2014/main" xmlns="" xmlns:p14="http://schemas.microsoft.com/office/powerpoint/2010/main" id="{3E33E5F4-1435-4395-AC4C-E1534F85D123}"/>
                    </a:ext>
                  </a:extLst>
                </p:cNvPr>
                <p:cNvPicPr/>
                <p:nvPr/>
              </p:nvPicPr>
              <p:blipFill>
                <a:blip r:embed="rId63"/>
                <a:stretch>
                  <a:fillRect/>
                </a:stretch>
              </p:blipFill>
              <p:spPr>
                <a:xfrm>
                  <a:off x="8971505" y="3854188"/>
                  <a:ext cx="125640" cy="2131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4">
              <p14:nvContentPartPr>
                <p14:cNvPr id="47" name="Ink 46">
                  <a:extLst>
                    <a:ext uri="{FF2B5EF4-FFF2-40B4-BE49-F238E27FC236}">
                      <a16:creationId xmlns:a16="http://schemas.microsoft.com/office/drawing/2014/main" id="{FD15581B-A9E4-4C9D-986A-DD710C62DB19}"/>
                    </a:ext>
                  </a:extLst>
                </p14:cNvPr>
                <p14:cNvContentPartPr/>
                <p14:nvPr/>
              </p14:nvContentPartPr>
              <p14:xfrm>
                <a:off x="9308105" y="3557548"/>
                <a:ext cx="417960" cy="568800"/>
              </p14:xfrm>
            </p:contentPart>
          </mc:Choice>
          <mc:Fallback>
            <p:pic>
              <p:nvPicPr>
                <p:cNvPr id="47" name="Ink 46">
                  <a:extLst>
                    <a:ext uri="{FF2B5EF4-FFF2-40B4-BE49-F238E27FC236}">
                      <a16:creationId xmlns:a16="http://schemas.microsoft.com/office/drawing/2014/main" xmlns="" xmlns:p14="http://schemas.microsoft.com/office/powerpoint/2010/main" id="{FD15581B-A9E4-4C9D-986A-DD710C62DB19}"/>
                    </a:ext>
                  </a:extLst>
                </p:cNvPr>
                <p:cNvPicPr/>
                <p:nvPr/>
              </p:nvPicPr>
              <p:blipFill>
                <a:blip r:embed="rId65"/>
                <a:stretch>
                  <a:fillRect/>
                </a:stretch>
              </p:blipFill>
              <p:spPr>
                <a:xfrm>
                  <a:off x="9299105" y="3548548"/>
                  <a:ext cx="435600" cy="5864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6">
              <p14:nvContentPartPr>
                <p14:cNvPr id="36" name="Ink 35">
                  <a:extLst>
                    <a:ext uri="{FF2B5EF4-FFF2-40B4-BE49-F238E27FC236}">
                      <a16:creationId xmlns:a16="http://schemas.microsoft.com/office/drawing/2014/main" id="{FD909C45-7760-4E5F-A1DC-BF560802813A}"/>
                    </a:ext>
                  </a:extLst>
                </p14:cNvPr>
                <p14:cNvContentPartPr/>
                <p14:nvPr/>
              </p14:nvContentPartPr>
              <p14:xfrm>
                <a:off x="5637905" y="3246148"/>
                <a:ext cx="186480" cy="438120"/>
              </p14:xfrm>
            </p:contentPart>
          </mc:Choice>
          <mc:Fallback>
            <p:pic>
              <p:nvPicPr>
                <p:cNvPr id="36" name="Ink 35">
                  <a:extLst>
                    <a:ext uri="{FF2B5EF4-FFF2-40B4-BE49-F238E27FC236}">
                      <a16:creationId xmlns:a16="http://schemas.microsoft.com/office/drawing/2014/main" xmlns="" xmlns:p14="http://schemas.microsoft.com/office/powerpoint/2010/main" id="{FD909C45-7760-4E5F-A1DC-BF560802813A}"/>
                    </a:ext>
                  </a:extLst>
                </p:cNvPr>
                <p:cNvPicPr/>
                <p:nvPr/>
              </p:nvPicPr>
              <p:blipFill>
                <a:blip r:embed="rId67"/>
                <a:stretch>
                  <a:fillRect/>
                </a:stretch>
              </p:blipFill>
              <p:spPr>
                <a:xfrm>
                  <a:off x="5628905" y="3237508"/>
                  <a:ext cx="204120" cy="4557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8">
              <p14:nvContentPartPr>
                <p14:cNvPr id="37" name="Ink 36">
                  <a:extLst>
                    <a:ext uri="{FF2B5EF4-FFF2-40B4-BE49-F238E27FC236}">
                      <a16:creationId xmlns:a16="http://schemas.microsoft.com/office/drawing/2014/main" id="{86E6D797-3B2F-49E8-A71F-23BCFCE1E12F}"/>
                    </a:ext>
                  </a:extLst>
                </p14:cNvPr>
                <p14:cNvContentPartPr/>
                <p14:nvPr/>
              </p14:nvContentPartPr>
              <p14:xfrm>
                <a:off x="6006545" y="3740428"/>
                <a:ext cx="252000" cy="199080"/>
              </p14:xfrm>
            </p:contentPart>
          </mc:Choice>
          <mc:Fallback>
            <p:pic>
              <p:nvPicPr>
                <p:cNvPr id="37" name="Ink 36">
                  <a:extLst>
                    <a:ext uri="{FF2B5EF4-FFF2-40B4-BE49-F238E27FC236}">
                      <a16:creationId xmlns:a16="http://schemas.microsoft.com/office/drawing/2014/main" xmlns="" xmlns:p14="http://schemas.microsoft.com/office/powerpoint/2010/main" id="{86E6D797-3B2F-49E8-A71F-23BCFCE1E12F}"/>
                    </a:ext>
                  </a:extLst>
                </p:cNvPr>
                <p:cNvPicPr/>
                <p:nvPr/>
              </p:nvPicPr>
              <p:blipFill>
                <a:blip r:embed="rId69"/>
                <a:stretch>
                  <a:fillRect/>
                </a:stretch>
              </p:blipFill>
              <p:spPr>
                <a:xfrm>
                  <a:off x="5997545" y="3731428"/>
                  <a:ext cx="269640" cy="2167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70">
              <p14:nvContentPartPr>
                <p14:cNvPr id="38" name="Ink 37">
                  <a:extLst>
                    <a:ext uri="{FF2B5EF4-FFF2-40B4-BE49-F238E27FC236}">
                      <a16:creationId xmlns:a16="http://schemas.microsoft.com/office/drawing/2014/main" id="{291AE2CF-CDFE-4FFD-B4D9-89CCC55EFAA8}"/>
                    </a:ext>
                  </a:extLst>
                </p14:cNvPr>
                <p14:cNvContentPartPr/>
                <p14:nvPr/>
              </p14:nvContentPartPr>
              <p14:xfrm>
                <a:off x="5876945" y="4168828"/>
                <a:ext cx="290880" cy="40680"/>
              </p14:xfrm>
            </p:contentPart>
          </mc:Choice>
          <mc:Fallback>
            <p:pic>
              <p:nvPicPr>
                <p:cNvPr id="38" name="Ink 37">
                  <a:extLst>
                    <a:ext uri="{FF2B5EF4-FFF2-40B4-BE49-F238E27FC236}">
                      <a16:creationId xmlns:a16="http://schemas.microsoft.com/office/drawing/2014/main" xmlns="" xmlns:p14="http://schemas.microsoft.com/office/powerpoint/2010/main" id="{291AE2CF-CDFE-4FFD-B4D9-89CCC55EFAA8}"/>
                    </a:ext>
                  </a:extLst>
                </p:cNvPr>
                <p:cNvPicPr/>
                <p:nvPr/>
              </p:nvPicPr>
              <p:blipFill>
                <a:blip r:embed="rId71"/>
                <a:stretch>
                  <a:fillRect/>
                </a:stretch>
              </p:blipFill>
              <p:spPr>
                <a:xfrm>
                  <a:off x="5867945" y="4159828"/>
                  <a:ext cx="308520" cy="583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72">
              <p14:nvContentPartPr>
                <p14:cNvPr id="39" name="Ink 38">
                  <a:extLst>
                    <a:ext uri="{FF2B5EF4-FFF2-40B4-BE49-F238E27FC236}">
                      <a16:creationId xmlns:a16="http://schemas.microsoft.com/office/drawing/2014/main" id="{F5447EDA-80C3-4977-A088-EB13B6104CB5}"/>
                    </a:ext>
                  </a:extLst>
                </p14:cNvPr>
                <p14:cNvContentPartPr/>
                <p14:nvPr/>
              </p14:nvContentPartPr>
              <p14:xfrm>
                <a:off x="6135065" y="4042828"/>
                <a:ext cx="284400" cy="148320"/>
              </p14:xfrm>
            </p:contentPart>
          </mc:Choice>
          <mc:Fallback>
            <p:pic>
              <p:nvPicPr>
                <p:cNvPr id="39" name="Ink 38">
                  <a:extLst>
                    <a:ext uri="{FF2B5EF4-FFF2-40B4-BE49-F238E27FC236}">
                      <a16:creationId xmlns:a16="http://schemas.microsoft.com/office/drawing/2014/main" xmlns="" xmlns:p14="http://schemas.microsoft.com/office/powerpoint/2010/main" id="{F5447EDA-80C3-4977-A088-EB13B6104CB5}"/>
                    </a:ext>
                  </a:extLst>
                </p:cNvPr>
                <p:cNvPicPr/>
                <p:nvPr/>
              </p:nvPicPr>
              <p:blipFill>
                <a:blip r:embed="rId73"/>
                <a:stretch>
                  <a:fillRect/>
                </a:stretch>
              </p:blipFill>
              <p:spPr>
                <a:xfrm>
                  <a:off x="6126065" y="4033828"/>
                  <a:ext cx="302040" cy="1659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74">
              <p14:nvContentPartPr>
                <p14:cNvPr id="40" name="Ink 39">
                  <a:extLst>
                    <a:ext uri="{FF2B5EF4-FFF2-40B4-BE49-F238E27FC236}">
                      <a16:creationId xmlns:a16="http://schemas.microsoft.com/office/drawing/2014/main" id="{B441CC1D-DD09-4510-88E6-3A730E47BD74}"/>
                    </a:ext>
                  </a:extLst>
                </p14:cNvPr>
                <p14:cNvContentPartPr/>
                <p14:nvPr/>
              </p14:nvContentPartPr>
              <p14:xfrm>
                <a:off x="6575705" y="3985588"/>
                <a:ext cx="320040" cy="208440"/>
              </p14:xfrm>
            </p:contentPart>
          </mc:Choice>
          <mc:Fallback>
            <p:pic>
              <p:nvPicPr>
                <p:cNvPr id="40" name="Ink 39">
                  <a:extLst>
                    <a:ext uri="{FF2B5EF4-FFF2-40B4-BE49-F238E27FC236}">
                      <a16:creationId xmlns:a16="http://schemas.microsoft.com/office/drawing/2014/main" xmlns="" xmlns:p14="http://schemas.microsoft.com/office/powerpoint/2010/main" id="{B441CC1D-DD09-4510-88E6-3A730E47BD74}"/>
                    </a:ext>
                  </a:extLst>
                </p:cNvPr>
                <p:cNvPicPr/>
                <p:nvPr/>
              </p:nvPicPr>
              <p:blipFill>
                <a:blip r:embed="rId75"/>
                <a:stretch>
                  <a:fillRect/>
                </a:stretch>
              </p:blipFill>
              <p:spPr>
                <a:xfrm>
                  <a:off x="6566705" y="3976948"/>
                  <a:ext cx="337680" cy="2260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76">
              <p14:nvContentPartPr>
                <p14:cNvPr id="51" name="Ink 50">
                  <a:extLst>
                    <a:ext uri="{FF2B5EF4-FFF2-40B4-BE49-F238E27FC236}">
                      <a16:creationId xmlns:a16="http://schemas.microsoft.com/office/drawing/2014/main" id="{78708FFF-BA44-4F72-A46F-926B7E1DD8F7}"/>
                    </a:ext>
                  </a:extLst>
                </p14:cNvPr>
                <p14:cNvContentPartPr/>
                <p14:nvPr/>
              </p14:nvContentPartPr>
              <p14:xfrm>
                <a:off x="6157745" y="3948508"/>
                <a:ext cx="9720" cy="12600"/>
              </p14:xfrm>
            </p:contentPart>
          </mc:Choice>
          <mc:Fallback>
            <p:pic>
              <p:nvPicPr>
                <p:cNvPr id="51" name="Ink 50">
                  <a:extLst>
                    <a:ext uri="{FF2B5EF4-FFF2-40B4-BE49-F238E27FC236}">
                      <a16:creationId xmlns:a16="http://schemas.microsoft.com/office/drawing/2014/main" xmlns="" xmlns:p14="http://schemas.microsoft.com/office/powerpoint/2010/main" id="{78708FFF-BA44-4F72-A46F-926B7E1DD8F7}"/>
                    </a:ext>
                  </a:extLst>
                </p:cNvPr>
                <p:cNvPicPr/>
                <p:nvPr/>
              </p:nvPicPr>
              <p:blipFill>
                <a:blip r:embed="rId77"/>
                <a:stretch>
                  <a:fillRect/>
                </a:stretch>
              </p:blipFill>
              <p:spPr>
                <a:xfrm>
                  <a:off x="6148745" y="3939868"/>
                  <a:ext cx="27360" cy="302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78">
              <p14:nvContentPartPr>
                <p14:cNvPr id="52" name="Ink 51">
                  <a:extLst>
                    <a:ext uri="{FF2B5EF4-FFF2-40B4-BE49-F238E27FC236}">
                      <a16:creationId xmlns:a16="http://schemas.microsoft.com/office/drawing/2014/main" id="{9212FE92-6934-4DE0-9D29-6B86E8857A01}"/>
                    </a:ext>
                  </a:extLst>
                </p14:cNvPr>
                <p14:cNvContentPartPr/>
                <p14:nvPr/>
              </p14:nvContentPartPr>
              <p14:xfrm>
                <a:off x="5957225" y="3798388"/>
                <a:ext cx="154440" cy="398160"/>
              </p14:xfrm>
            </p:contentPart>
          </mc:Choice>
          <mc:Fallback>
            <p:pic>
              <p:nvPicPr>
                <p:cNvPr id="52" name="Ink 51">
                  <a:extLst>
                    <a:ext uri="{FF2B5EF4-FFF2-40B4-BE49-F238E27FC236}">
                      <a16:creationId xmlns:a16="http://schemas.microsoft.com/office/drawing/2014/main" xmlns="" xmlns:p14="http://schemas.microsoft.com/office/powerpoint/2010/main" id="{9212FE92-6934-4DE0-9D29-6B86E8857A01}"/>
                    </a:ext>
                  </a:extLst>
                </p:cNvPr>
                <p:cNvPicPr/>
                <p:nvPr/>
              </p:nvPicPr>
              <p:blipFill>
                <a:blip r:embed="rId79"/>
                <a:stretch>
                  <a:fillRect/>
                </a:stretch>
              </p:blipFill>
              <p:spPr>
                <a:xfrm>
                  <a:off x="5948225" y="3789388"/>
                  <a:ext cx="172080" cy="4158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80">
              <p14:nvContentPartPr>
                <p14:cNvPr id="54" name="Ink 53">
                  <a:extLst>
                    <a:ext uri="{FF2B5EF4-FFF2-40B4-BE49-F238E27FC236}">
                      <a16:creationId xmlns:a16="http://schemas.microsoft.com/office/drawing/2014/main" id="{41E514B6-0280-4934-9984-3A8970B98C84}"/>
                    </a:ext>
                  </a:extLst>
                </p14:cNvPr>
                <p14:cNvContentPartPr/>
                <p14:nvPr/>
              </p14:nvContentPartPr>
              <p14:xfrm>
                <a:off x="6284105" y="4631788"/>
                <a:ext cx="263520" cy="192960"/>
              </p14:xfrm>
            </p:contentPart>
          </mc:Choice>
          <mc:Fallback>
            <p:pic>
              <p:nvPicPr>
                <p:cNvPr id="54" name="Ink 53">
                  <a:extLst>
                    <a:ext uri="{FF2B5EF4-FFF2-40B4-BE49-F238E27FC236}">
                      <a16:creationId xmlns:a16="http://schemas.microsoft.com/office/drawing/2014/main" xmlns="" xmlns:p14="http://schemas.microsoft.com/office/powerpoint/2010/main" id="{41E514B6-0280-4934-9984-3A8970B98C84}"/>
                    </a:ext>
                  </a:extLst>
                </p:cNvPr>
                <p:cNvPicPr/>
                <p:nvPr/>
              </p:nvPicPr>
              <p:blipFill>
                <a:blip r:embed="rId81"/>
                <a:stretch>
                  <a:fillRect/>
                </a:stretch>
              </p:blipFill>
              <p:spPr>
                <a:xfrm>
                  <a:off x="6275465" y="4623148"/>
                  <a:ext cx="281160" cy="2106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82">
              <p14:nvContentPartPr>
                <p14:cNvPr id="55" name="Ink 54">
                  <a:extLst>
                    <a:ext uri="{FF2B5EF4-FFF2-40B4-BE49-F238E27FC236}">
                      <a16:creationId xmlns:a16="http://schemas.microsoft.com/office/drawing/2014/main" id="{0FD790C6-182B-4C70-816F-ED4EDFBB0736}"/>
                    </a:ext>
                  </a:extLst>
                </p14:cNvPr>
                <p14:cNvContentPartPr/>
                <p14:nvPr/>
              </p14:nvContentPartPr>
              <p14:xfrm>
                <a:off x="6637985" y="4426228"/>
                <a:ext cx="36360" cy="101520"/>
              </p14:xfrm>
            </p:contentPart>
          </mc:Choice>
          <mc:Fallback>
            <p:pic>
              <p:nvPicPr>
                <p:cNvPr id="55" name="Ink 54">
                  <a:extLst>
                    <a:ext uri="{FF2B5EF4-FFF2-40B4-BE49-F238E27FC236}">
                      <a16:creationId xmlns:a16="http://schemas.microsoft.com/office/drawing/2014/main" xmlns="" xmlns:p14="http://schemas.microsoft.com/office/powerpoint/2010/main" id="{0FD790C6-182B-4C70-816F-ED4EDFBB0736}"/>
                    </a:ext>
                  </a:extLst>
                </p:cNvPr>
                <p:cNvPicPr/>
                <p:nvPr/>
              </p:nvPicPr>
              <p:blipFill>
                <a:blip r:embed="rId83"/>
                <a:stretch>
                  <a:fillRect/>
                </a:stretch>
              </p:blipFill>
              <p:spPr>
                <a:xfrm>
                  <a:off x="6629345" y="4417228"/>
                  <a:ext cx="54000" cy="1191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84">
              <p14:nvContentPartPr>
                <p14:cNvPr id="56" name="Ink 55">
                  <a:extLst>
                    <a:ext uri="{FF2B5EF4-FFF2-40B4-BE49-F238E27FC236}">
                      <a16:creationId xmlns:a16="http://schemas.microsoft.com/office/drawing/2014/main" id="{54044C5D-EBB4-4527-BB97-18EAE2FA05E3}"/>
                    </a:ext>
                  </a:extLst>
                </p14:cNvPr>
                <p14:cNvContentPartPr/>
                <p14:nvPr/>
              </p14:nvContentPartPr>
              <p14:xfrm>
                <a:off x="6639425" y="4562308"/>
                <a:ext cx="230760" cy="215280"/>
              </p14:xfrm>
            </p:contentPart>
          </mc:Choice>
          <mc:Fallback>
            <p:pic>
              <p:nvPicPr>
                <p:cNvPr id="56" name="Ink 55">
                  <a:extLst>
                    <a:ext uri="{FF2B5EF4-FFF2-40B4-BE49-F238E27FC236}">
                      <a16:creationId xmlns:a16="http://schemas.microsoft.com/office/drawing/2014/main" xmlns="" xmlns:p14="http://schemas.microsoft.com/office/powerpoint/2010/main" id="{54044C5D-EBB4-4527-BB97-18EAE2FA05E3}"/>
                    </a:ext>
                  </a:extLst>
                </p:cNvPr>
                <p:cNvPicPr/>
                <p:nvPr/>
              </p:nvPicPr>
              <p:blipFill>
                <a:blip r:embed="rId85"/>
                <a:stretch>
                  <a:fillRect/>
                </a:stretch>
              </p:blipFill>
              <p:spPr>
                <a:xfrm>
                  <a:off x="6630785" y="4553308"/>
                  <a:ext cx="248400" cy="2329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86">
              <p14:nvContentPartPr>
                <p14:cNvPr id="57" name="Ink 56">
                  <a:extLst>
                    <a:ext uri="{FF2B5EF4-FFF2-40B4-BE49-F238E27FC236}">
                      <a16:creationId xmlns:a16="http://schemas.microsoft.com/office/drawing/2014/main" id="{68E6F974-CAFB-4B2A-A3F1-5EB314759D01}"/>
                    </a:ext>
                  </a:extLst>
                </p14:cNvPr>
                <p14:cNvContentPartPr/>
                <p14:nvPr/>
              </p14:nvContentPartPr>
              <p14:xfrm>
                <a:off x="6957665" y="4735468"/>
                <a:ext cx="203760" cy="12960"/>
              </p14:xfrm>
            </p:contentPart>
          </mc:Choice>
          <mc:Fallback>
            <p:pic>
              <p:nvPicPr>
                <p:cNvPr id="57" name="Ink 56">
                  <a:extLst>
                    <a:ext uri="{FF2B5EF4-FFF2-40B4-BE49-F238E27FC236}">
                      <a16:creationId xmlns:a16="http://schemas.microsoft.com/office/drawing/2014/main" xmlns="" xmlns:p14="http://schemas.microsoft.com/office/powerpoint/2010/main" id="{68E6F974-CAFB-4B2A-A3F1-5EB314759D01}"/>
                    </a:ext>
                  </a:extLst>
                </p:cNvPr>
                <p:cNvPicPr/>
                <p:nvPr/>
              </p:nvPicPr>
              <p:blipFill>
                <a:blip r:embed="rId87"/>
                <a:stretch>
                  <a:fillRect/>
                </a:stretch>
              </p:blipFill>
              <p:spPr>
                <a:xfrm>
                  <a:off x="6949025" y="4726828"/>
                  <a:ext cx="221400" cy="306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88">
              <p14:nvContentPartPr>
                <p14:cNvPr id="58" name="Ink 57">
                  <a:extLst>
                    <a:ext uri="{FF2B5EF4-FFF2-40B4-BE49-F238E27FC236}">
                      <a16:creationId xmlns:a16="http://schemas.microsoft.com/office/drawing/2014/main" id="{89EB57E6-A49B-4F5D-B62F-9BD5EACB70A5}"/>
                    </a:ext>
                  </a:extLst>
                </p14:cNvPr>
                <p14:cNvContentPartPr/>
                <p14:nvPr/>
              </p14:nvContentPartPr>
              <p14:xfrm>
                <a:off x="6997265" y="4605508"/>
                <a:ext cx="136440" cy="262080"/>
              </p14:xfrm>
            </p:contentPart>
          </mc:Choice>
          <mc:Fallback>
            <p:pic>
              <p:nvPicPr>
                <p:cNvPr id="58" name="Ink 57">
                  <a:extLst>
                    <a:ext uri="{FF2B5EF4-FFF2-40B4-BE49-F238E27FC236}">
                      <a16:creationId xmlns:a16="http://schemas.microsoft.com/office/drawing/2014/main" xmlns="" xmlns:p14="http://schemas.microsoft.com/office/powerpoint/2010/main" id="{89EB57E6-A49B-4F5D-B62F-9BD5EACB70A5}"/>
                    </a:ext>
                  </a:extLst>
                </p:cNvPr>
                <p:cNvPicPr/>
                <p:nvPr/>
              </p:nvPicPr>
              <p:blipFill>
                <a:blip r:embed="rId89"/>
                <a:stretch>
                  <a:fillRect/>
                </a:stretch>
              </p:blipFill>
              <p:spPr>
                <a:xfrm>
                  <a:off x="6988625" y="4596868"/>
                  <a:ext cx="154080" cy="2797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90">
              <p14:nvContentPartPr>
                <p14:cNvPr id="59" name="Ink 58">
                  <a:extLst>
                    <a:ext uri="{FF2B5EF4-FFF2-40B4-BE49-F238E27FC236}">
                      <a16:creationId xmlns:a16="http://schemas.microsoft.com/office/drawing/2014/main" id="{73D9A433-4FC9-4DCC-B699-75B709E294F2}"/>
                    </a:ext>
                  </a:extLst>
                </p14:cNvPr>
                <p14:cNvContentPartPr/>
                <p14:nvPr/>
              </p14:nvContentPartPr>
              <p14:xfrm>
                <a:off x="7334225" y="4590388"/>
                <a:ext cx="25200" cy="91080"/>
              </p14:xfrm>
            </p:contentPart>
          </mc:Choice>
          <mc:Fallback>
            <p:pic>
              <p:nvPicPr>
                <p:cNvPr id="59" name="Ink 58">
                  <a:extLst>
                    <a:ext uri="{FF2B5EF4-FFF2-40B4-BE49-F238E27FC236}">
                      <a16:creationId xmlns:a16="http://schemas.microsoft.com/office/drawing/2014/main" xmlns="" xmlns:p14="http://schemas.microsoft.com/office/powerpoint/2010/main" id="{73D9A433-4FC9-4DCC-B699-75B709E294F2}"/>
                    </a:ext>
                  </a:extLst>
                </p:cNvPr>
                <p:cNvPicPr/>
                <p:nvPr/>
              </p:nvPicPr>
              <p:blipFill>
                <a:blip r:embed="rId91"/>
                <a:stretch>
                  <a:fillRect/>
                </a:stretch>
              </p:blipFill>
              <p:spPr>
                <a:xfrm>
                  <a:off x="7325225" y="4581748"/>
                  <a:ext cx="42840" cy="1087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92">
              <p14:nvContentPartPr>
                <p14:cNvPr id="60" name="Ink 59">
                  <a:extLst>
                    <a:ext uri="{FF2B5EF4-FFF2-40B4-BE49-F238E27FC236}">
                      <a16:creationId xmlns:a16="http://schemas.microsoft.com/office/drawing/2014/main" id="{7D3B0985-62DE-46D9-B800-1E856D239A23}"/>
                    </a:ext>
                  </a:extLst>
                </p14:cNvPr>
                <p14:cNvContentPartPr/>
                <p14:nvPr/>
              </p14:nvContentPartPr>
              <p14:xfrm>
                <a:off x="7192385" y="4890628"/>
                <a:ext cx="128160" cy="102600"/>
              </p14:xfrm>
            </p:contentPart>
          </mc:Choice>
          <mc:Fallback>
            <p:pic>
              <p:nvPicPr>
                <p:cNvPr id="60" name="Ink 59">
                  <a:extLst>
                    <a:ext uri="{FF2B5EF4-FFF2-40B4-BE49-F238E27FC236}">
                      <a16:creationId xmlns:a16="http://schemas.microsoft.com/office/drawing/2014/main" xmlns="" xmlns:p14="http://schemas.microsoft.com/office/powerpoint/2010/main" id="{7D3B0985-62DE-46D9-B800-1E856D239A23}"/>
                    </a:ext>
                  </a:extLst>
                </p:cNvPr>
                <p:cNvPicPr/>
                <p:nvPr/>
              </p:nvPicPr>
              <p:blipFill>
                <a:blip r:embed="rId93"/>
                <a:stretch>
                  <a:fillRect/>
                </a:stretch>
              </p:blipFill>
              <p:spPr>
                <a:xfrm>
                  <a:off x="7183385" y="4881988"/>
                  <a:ext cx="145800" cy="1202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94">
              <p14:nvContentPartPr>
                <p14:cNvPr id="61" name="Ink 60">
                  <a:extLst>
                    <a:ext uri="{FF2B5EF4-FFF2-40B4-BE49-F238E27FC236}">
                      <a16:creationId xmlns:a16="http://schemas.microsoft.com/office/drawing/2014/main" id="{ABEA739F-F50A-40F4-A992-B6B20B878C1F}"/>
                    </a:ext>
                  </a:extLst>
                </p14:cNvPr>
                <p14:cNvContentPartPr/>
                <p14:nvPr/>
              </p14:nvContentPartPr>
              <p14:xfrm>
                <a:off x="5734025" y="5076388"/>
                <a:ext cx="184680" cy="334440"/>
              </p14:xfrm>
            </p:contentPart>
          </mc:Choice>
          <mc:Fallback>
            <p:pic>
              <p:nvPicPr>
                <p:cNvPr id="61" name="Ink 60">
                  <a:extLst>
                    <a:ext uri="{FF2B5EF4-FFF2-40B4-BE49-F238E27FC236}">
                      <a16:creationId xmlns:a16="http://schemas.microsoft.com/office/drawing/2014/main" xmlns="" xmlns:p14="http://schemas.microsoft.com/office/powerpoint/2010/main" id="{ABEA739F-F50A-40F4-A992-B6B20B878C1F}"/>
                    </a:ext>
                  </a:extLst>
                </p:cNvPr>
                <p:cNvPicPr/>
                <p:nvPr/>
              </p:nvPicPr>
              <p:blipFill>
                <a:blip r:embed="rId95"/>
                <a:stretch>
                  <a:fillRect/>
                </a:stretch>
              </p:blipFill>
              <p:spPr>
                <a:xfrm>
                  <a:off x="5725385" y="5067748"/>
                  <a:ext cx="202320" cy="3520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96">
              <p14:nvContentPartPr>
                <p14:cNvPr id="63" name="Ink 62">
                  <a:extLst>
                    <a:ext uri="{FF2B5EF4-FFF2-40B4-BE49-F238E27FC236}">
                      <a16:creationId xmlns:a16="http://schemas.microsoft.com/office/drawing/2014/main" id="{656A3030-7892-46D4-8F10-15B2BE541F9B}"/>
                    </a:ext>
                  </a:extLst>
                </p14:cNvPr>
                <p14:cNvContentPartPr/>
                <p14:nvPr/>
              </p14:nvContentPartPr>
              <p14:xfrm>
                <a:off x="6701345" y="5474548"/>
                <a:ext cx="382320" cy="334800"/>
              </p14:xfrm>
            </p:contentPart>
          </mc:Choice>
          <mc:Fallback>
            <p:pic>
              <p:nvPicPr>
                <p:cNvPr id="63" name="Ink 62">
                  <a:extLst>
                    <a:ext uri="{FF2B5EF4-FFF2-40B4-BE49-F238E27FC236}">
                      <a16:creationId xmlns:a16="http://schemas.microsoft.com/office/drawing/2014/main" xmlns="" xmlns:p14="http://schemas.microsoft.com/office/powerpoint/2010/main" id="{656A3030-7892-46D4-8F10-15B2BE541F9B}"/>
                    </a:ext>
                  </a:extLst>
                </p:cNvPr>
                <p:cNvPicPr/>
                <p:nvPr/>
              </p:nvPicPr>
              <p:blipFill>
                <a:blip r:embed="rId97"/>
                <a:stretch>
                  <a:fillRect/>
                </a:stretch>
              </p:blipFill>
              <p:spPr>
                <a:xfrm>
                  <a:off x="6692705" y="5465548"/>
                  <a:ext cx="399960" cy="3524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98">
              <p14:nvContentPartPr>
                <p14:cNvPr id="64" name="Ink 63">
                  <a:extLst>
                    <a:ext uri="{FF2B5EF4-FFF2-40B4-BE49-F238E27FC236}">
                      <a16:creationId xmlns:a16="http://schemas.microsoft.com/office/drawing/2014/main" id="{41035624-773E-4EE8-9FC3-62093AFE63A1}"/>
                    </a:ext>
                  </a:extLst>
                </p14:cNvPr>
                <p14:cNvContentPartPr/>
                <p14:nvPr/>
              </p14:nvContentPartPr>
              <p14:xfrm>
                <a:off x="7212905" y="5595868"/>
                <a:ext cx="146160" cy="130320"/>
              </p14:xfrm>
            </p:contentPart>
          </mc:Choice>
          <mc:Fallback>
            <p:pic>
              <p:nvPicPr>
                <p:cNvPr id="64" name="Ink 63">
                  <a:extLst>
                    <a:ext uri="{FF2B5EF4-FFF2-40B4-BE49-F238E27FC236}">
                      <a16:creationId xmlns:a16="http://schemas.microsoft.com/office/drawing/2014/main" xmlns="" xmlns:p14="http://schemas.microsoft.com/office/powerpoint/2010/main" id="{41035624-773E-4EE8-9FC3-62093AFE63A1}"/>
                    </a:ext>
                  </a:extLst>
                </p:cNvPr>
                <p:cNvPicPr/>
                <p:nvPr/>
              </p:nvPicPr>
              <p:blipFill>
                <a:blip r:embed="rId99"/>
                <a:stretch>
                  <a:fillRect/>
                </a:stretch>
              </p:blipFill>
              <p:spPr>
                <a:xfrm>
                  <a:off x="7204265" y="5586868"/>
                  <a:ext cx="163800" cy="1479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0">
              <p14:nvContentPartPr>
                <p14:cNvPr id="65" name="Ink 64">
                  <a:extLst>
                    <a:ext uri="{FF2B5EF4-FFF2-40B4-BE49-F238E27FC236}">
                      <a16:creationId xmlns:a16="http://schemas.microsoft.com/office/drawing/2014/main" id="{914594B4-C2D1-4E74-BD73-36100C854FBF}"/>
                    </a:ext>
                  </a:extLst>
                </p14:cNvPr>
                <p14:cNvContentPartPr/>
                <p14:nvPr/>
              </p14:nvContentPartPr>
              <p14:xfrm>
                <a:off x="7504145" y="5539708"/>
                <a:ext cx="369360" cy="333360"/>
              </p14:xfrm>
            </p:contentPart>
          </mc:Choice>
          <mc:Fallback>
            <p:pic>
              <p:nvPicPr>
                <p:cNvPr id="65" name="Ink 64">
                  <a:extLst>
                    <a:ext uri="{FF2B5EF4-FFF2-40B4-BE49-F238E27FC236}">
                      <a16:creationId xmlns:a16="http://schemas.microsoft.com/office/drawing/2014/main" xmlns="" xmlns:p14="http://schemas.microsoft.com/office/powerpoint/2010/main" id="{914594B4-C2D1-4E74-BD73-36100C854FBF}"/>
                    </a:ext>
                  </a:extLst>
                </p:cNvPr>
                <p:cNvPicPr/>
                <p:nvPr/>
              </p:nvPicPr>
              <p:blipFill>
                <a:blip r:embed="rId101"/>
                <a:stretch>
                  <a:fillRect/>
                </a:stretch>
              </p:blipFill>
              <p:spPr>
                <a:xfrm>
                  <a:off x="7495505" y="5531068"/>
                  <a:ext cx="387000" cy="351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2">
              <p14:nvContentPartPr>
                <p14:cNvPr id="67" name="Ink 66">
                  <a:extLst>
                    <a:ext uri="{FF2B5EF4-FFF2-40B4-BE49-F238E27FC236}">
                      <a16:creationId xmlns:a16="http://schemas.microsoft.com/office/drawing/2014/main" id="{8085E4C6-67E2-457F-B981-1B8BFEFAB07F}"/>
                    </a:ext>
                  </a:extLst>
                </p14:cNvPr>
                <p14:cNvContentPartPr/>
                <p14:nvPr/>
              </p14:nvContentPartPr>
              <p14:xfrm>
                <a:off x="8133065" y="5407228"/>
                <a:ext cx="277560" cy="382320"/>
              </p14:xfrm>
            </p:contentPart>
          </mc:Choice>
          <mc:Fallback>
            <p:pic>
              <p:nvPicPr>
                <p:cNvPr id="67" name="Ink 66">
                  <a:extLst>
                    <a:ext uri="{FF2B5EF4-FFF2-40B4-BE49-F238E27FC236}">
                      <a16:creationId xmlns:a16="http://schemas.microsoft.com/office/drawing/2014/main" xmlns="" xmlns:p14="http://schemas.microsoft.com/office/powerpoint/2010/main" id="{8085E4C6-67E2-457F-B981-1B8BFEFAB07F}"/>
                    </a:ext>
                  </a:extLst>
                </p:cNvPr>
                <p:cNvPicPr/>
                <p:nvPr/>
              </p:nvPicPr>
              <p:blipFill>
                <a:blip r:embed="rId103"/>
                <a:stretch>
                  <a:fillRect/>
                </a:stretch>
              </p:blipFill>
              <p:spPr>
                <a:xfrm>
                  <a:off x="8124065" y="5398588"/>
                  <a:ext cx="295200" cy="3999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4">
              <p14:nvContentPartPr>
                <p14:cNvPr id="68" name="Ink 67">
                  <a:extLst>
                    <a:ext uri="{FF2B5EF4-FFF2-40B4-BE49-F238E27FC236}">
                      <a16:creationId xmlns:a16="http://schemas.microsoft.com/office/drawing/2014/main" id="{48770822-C9C0-4EAE-B0A2-EE25AB5CA066}"/>
                    </a:ext>
                  </a:extLst>
                </p14:cNvPr>
                <p14:cNvContentPartPr/>
                <p14:nvPr/>
              </p14:nvContentPartPr>
              <p14:xfrm>
                <a:off x="8575145" y="5439268"/>
                <a:ext cx="279720" cy="205920"/>
              </p14:xfrm>
            </p:contentPart>
          </mc:Choice>
          <mc:Fallback>
            <p:pic>
              <p:nvPicPr>
                <p:cNvPr id="68" name="Ink 67">
                  <a:extLst>
                    <a:ext uri="{FF2B5EF4-FFF2-40B4-BE49-F238E27FC236}">
                      <a16:creationId xmlns:a16="http://schemas.microsoft.com/office/drawing/2014/main" xmlns="" xmlns:p14="http://schemas.microsoft.com/office/powerpoint/2010/main" id="{48770822-C9C0-4EAE-B0A2-EE25AB5CA066}"/>
                    </a:ext>
                  </a:extLst>
                </p:cNvPr>
                <p:cNvPicPr/>
                <p:nvPr/>
              </p:nvPicPr>
              <p:blipFill>
                <a:blip r:embed="rId105"/>
                <a:stretch>
                  <a:fillRect/>
                </a:stretch>
              </p:blipFill>
              <p:spPr>
                <a:xfrm>
                  <a:off x="8566505" y="5430628"/>
                  <a:ext cx="297360" cy="2235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6">
              <p14:nvContentPartPr>
                <p14:cNvPr id="69" name="Ink 68">
                  <a:extLst>
                    <a:ext uri="{FF2B5EF4-FFF2-40B4-BE49-F238E27FC236}">
                      <a16:creationId xmlns:a16="http://schemas.microsoft.com/office/drawing/2014/main" id="{F285580F-C0AB-4ECF-A915-A3B9DF7D5F4F}"/>
                    </a:ext>
                  </a:extLst>
                </p14:cNvPr>
                <p14:cNvContentPartPr/>
                <p14:nvPr/>
              </p14:nvContentPartPr>
              <p14:xfrm>
                <a:off x="8926505" y="5328388"/>
                <a:ext cx="25920" cy="42840"/>
              </p14:xfrm>
            </p:contentPart>
          </mc:Choice>
          <mc:Fallback>
            <p:pic>
              <p:nvPicPr>
                <p:cNvPr id="69" name="Ink 68">
                  <a:extLst>
                    <a:ext uri="{FF2B5EF4-FFF2-40B4-BE49-F238E27FC236}">
                      <a16:creationId xmlns:a16="http://schemas.microsoft.com/office/drawing/2014/main" xmlns="" xmlns:p14="http://schemas.microsoft.com/office/powerpoint/2010/main" id="{F285580F-C0AB-4ECF-A915-A3B9DF7D5F4F}"/>
                    </a:ext>
                  </a:extLst>
                </p:cNvPr>
                <p:cNvPicPr/>
                <p:nvPr/>
              </p:nvPicPr>
              <p:blipFill>
                <a:blip r:embed="rId107"/>
                <a:stretch>
                  <a:fillRect/>
                </a:stretch>
              </p:blipFill>
              <p:spPr>
                <a:xfrm>
                  <a:off x="8917865" y="5319388"/>
                  <a:ext cx="43560" cy="604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8">
              <p14:nvContentPartPr>
                <p14:cNvPr id="70" name="Ink 69">
                  <a:extLst>
                    <a:ext uri="{FF2B5EF4-FFF2-40B4-BE49-F238E27FC236}">
                      <a16:creationId xmlns:a16="http://schemas.microsoft.com/office/drawing/2014/main" id="{619020BE-CE61-4D8A-8E13-721E9E4B7D1B}"/>
                    </a:ext>
                  </a:extLst>
                </p14:cNvPr>
                <p14:cNvContentPartPr/>
                <p14:nvPr/>
              </p14:nvContentPartPr>
              <p14:xfrm>
                <a:off x="8988065" y="5429548"/>
                <a:ext cx="168480" cy="332640"/>
              </p14:xfrm>
            </p:contentPart>
          </mc:Choice>
          <mc:Fallback>
            <p:pic>
              <p:nvPicPr>
                <p:cNvPr id="70" name="Ink 69">
                  <a:extLst>
                    <a:ext uri="{FF2B5EF4-FFF2-40B4-BE49-F238E27FC236}">
                      <a16:creationId xmlns:a16="http://schemas.microsoft.com/office/drawing/2014/main" xmlns="" xmlns:p14="http://schemas.microsoft.com/office/powerpoint/2010/main" id="{619020BE-CE61-4D8A-8E13-721E9E4B7D1B}"/>
                    </a:ext>
                  </a:extLst>
                </p:cNvPr>
                <p:cNvPicPr/>
                <p:nvPr/>
              </p:nvPicPr>
              <p:blipFill>
                <a:blip r:embed="rId109"/>
                <a:stretch>
                  <a:fillRect/>
                </a:stretch>
              </p:blipFill>
              <p:spPr>
                <a:xfrm>
                  <a:off x="8979065" y="5420548"/>
                  <a:ext cx="186120" cy="3502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10">
              <p14:nvContentPartPr>
                <p14:cNvPr id="72" name="Ink 71">
                  <a:extLst>
                    <a:ext uri="{FF2B5EF4-FFF2-40B4-BE49-F238E27FC236}">
                      <a16:creationId xmlns:a16="http://schemas.microsoft.com/office/drawing/2014/main" id="{BDF1DDE8-DE9F-4E91-9F14-6582E39E38C2}"/>
                    </a:ext>
                  </a:extLst>
                </p14:cNvPr>
                <p14:cNvContentPartPr/>
                <p14:nvPr/>
              </p14:nvContentPartPr>
              <p14:xfrm>
                <a:off x="4800545" y="2528668"/>
                <a:ext cx="427320" cy="1248840"/>
              </p14:xfrm>
            </p:contentPart>
          </mc:Choice>
          <mc:Fallback>
            <p:pic>
              <p:nvPicPr>
                <p:cNvPr id="72" name="Ink 71">
                  <a:extLst>
                    <a:ext uri="{FF2B5EF4-FFF2-40B4-BE49-F238E27FC236}">
                      <a16:creationId xmlns:a16="http://schemas.microsoft.com/office/drawing/2014/main" xmlns="" xmlns:p14="http://schemas.microsoft.com/office/powerpoint/2010/main" id="{BDF1DDE8-DE9F-4E91-9F14-6582E39E38C2}"/>
                    </a:ext>
                  </a:extLst>
                </p:cNvPr>
                <p:cNvPicPr/>
                <p:nvPr/>
              </p:nvPicPr>
              <p:blipFill>
                <a:blip r:embed="rId111"/>
                <a:stretch>
                  <a:fillRect/>
                </a:stretch>
              </p:blipFill>
              <p:spPr>
                <a:xfrm>
                  <a:off x="4791905" y="2519668"/>
                  <a:ext cx="444960" cy="12664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12">
              <p14:nvContentPartPr>
                <p14:cNvPr id="73" name="Ink 72">
                  <a:extLst>
                    <a:ext uri="{FF2B5EF4-FFF2-40B4-BE49-F238E27FC236}">
                      <a16:creationId xmlns:a16="http://schemas.microsoft.com/office/drawing/2014/main" id="{A189AF3E-52E1-48A5-867C-D73196E2EF8E}"/>
                    </a:ext>
                  </a:extLst>
                </p14:cNvPr>
                <p14:cNvContentPartPr/>
                <p14:nvPr/>
              </p14:nvContentPartPr>
              <p14:xfrm>
                <a:off x="4618385" y="4039228"/>
                <a:ext cx="315000" cy="2051640"/>
              </p14:xfrm>
            </p:contentPart>
          </mc:Choice>
          <mc:Fallback>
            <p:pic>
              <p:nvPicPr>
                <p:cNvPr id="73" name="Ink 72">
                  <a:extLst>
                    <a:ext uri="{FF2B5EF4-FFF2-40B4-BE49-F238E27FC236}">
                      <a16:creationId xmlns:a16="http://schemas.microsoft.com/office/drawing/2014/main" xmlns="" xmlns:p14="http://schemas.microsoft.com/office/powerpoint/2010/main" id="{A189AF3E-52E1-48A5-867C-D73196E2EF8E}"/>
                    </a:ext>
                  </a:extLst>
                </p:cNvPr>
                <p:cNvPicPr/>
                <p:nvPr/>
              </p:nvPicPr>
              <p:blipFill>
                <a:blip r:embed="rId113"/>
                <a:stretch>
                  <a:fillRect/>
                </a:stretch>
              </p:blipFill>
              <p:spPr>
                <a:xfrm>
                  <a:off x="4609745" y="4030228"/>
                  <a:ext cx="332640" cy="2069280"/>
                </a:xfrm>
                <a:prstGeom prst="rect">
                  <a:avLst/>
                </a:prstGeom>
              </p:spPr>
            </p:pic>
          </mc:Fallback>
        </mc:AlternateContent>
      </p:grpSp>
      <p:grpSp>
        <p:nvGrpSpPr>
          <p:cNvPr id="94" name="Group 93">
            <a:extLst>
              <a:ext uri="{FF2B5EF4-FFF2-40B4-BE49-F238E27FC236}">
                <a16:creationId xmlns:a16="http://schemas.microsoft.com/office/drawing/2014/main" xmlns="" id="{62D64F7A-D121-4C71-98C3-E5FA96F63DDF}"/>
              </a:ext>
            </a:extLst>
          </p:cNvPr>
          <p:cNvGrpSpPr/>
          <p:nvPr/>
        </p:nvGrpSpPr>
        <p:grpSpPr>
          <a:xfrm>
            <a:off x="1315025" y="3699748"/>
            <a:ext cx="3107880" cy="2008800"/>
            <a:chOff x="1315025" y="3699748"/>
            <a:chExt cx="3107880" cy="2008800"/>
          </a:xfrm>
        </p:grpSpPr>
        <mc:AlternateContent xmlns:mc="http://schemas.openxmlformats.org/markup-compatibility/2006">
          <mc:Choice xmlns:p14="http://schemas.microsoft.com/office/powerpoint/2010/main" xmlns="" Requires="p14">
            <p:contentPart p14:bwMode="auto" r:id="rId114">
              <p14:nvContentPartPr>
                <p14:cNvPr id="75" name="Ink 74">
                  <a:extLst>
                    <a:ext uri="{FF2B5EF4-FFF2-40B4-BE49-F238E27FC236}">
                      <a16:creationId xmlns:a16="http://schemas.microsoft.com/office/drawing/2014/main" id="{3A475786-BF61-4E42-B66B-D8DD8AE97220}"/>
                    </a:ext>
                  </a:extLst>
                </p14:cNvPr>
                <p14:cNvContentPartPr/>
                <p14:nvPr/>
              </p14:nvContentPartPr>
              <p14:xfrm>
                <a:off x="1737665" y="3699748"/>
                <a:ext cx="371520" cy="511200"/>
              </p14:xfrm>
            </p:contentPart>
          </mc:Choice>
          <mc:Fallback>
            <p:pic>
              <p:nvPicPr>
                <p:cNvPr id="75" name="Ink 74">
                  <a:extLst>
                    <a:ext uri="{FF2B5EF4-FFF2-40B4-BE49-F238E27FC236}">
                      <a16:creationId xmlns:a16="http://schemas.microsoft.com/office/drawing/2014/main" xmlns="" xmlns:p14="http://schemas.microsoft.com/office/powerpoint/2010/main" id="{3A475786-BF61-4E42-B66B-D8DD8AE97220}"/>
                    </a:ext>
                  </a:extLst>
                </p:cNvPr>
                <p:cNvPicPr/>
                <p:nvPr/>
              </p:nvPicPr>
              <p:blipFill>
                <a:blip r:embed="rId115"/>
                <a:stretch>
                  <a:fillRect/>
                </a:stretch>
              </p:blipFill>
              <p:spPr>
                <a:xfrm>
                  <a:off x="1728665" y="3691108"/>
                  <a:ext cx="389160" cy="5288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16">
              <p14:nvContentPartPr>
                <p14:cNvPr id="76" name="Ink 75">
                  <a:extLst>
                    <a:ext uri="{FF2B5EF4-FFF2-40B4-BE49-F238E27FC236}">
                      <a16:creationId xmlns:a16="http://schemas.microsoft.com/office/drawing/2014/main" id="{21ADE41F-5475-4D1E-BD34-579EB84F1744}"/>
                    </a:ext>
                  </a:extLst>
                </p14:cNvPr>
                <p14:cNvContentPartPr/>
                <p14:nvPr/>
              </p14:nvContentPartPr>
              <p14:xfrm>
                <a:off x="1996865" y="3969028"/>
                <a:ext cx="207360" cy="169920"/>
              </p14:xfrm>
            </p:contentPart>
          </mc:Choice>
          <mc:Fallback>
            <p:pic>
              <p:nvPicPr>
                <p:cNvPr id="76" name="Ink 75">
                  <a:extLst>
                    <a:ext uri="{FF2B5EF4-FFF2-40B4-BE49-F238E27FC236}">
                      <a16:creationId xmlns:a16="http://schemas.microsoft.com/office/drawing/2014/main" xmlns="" xmlns:p14="http://schemas.microsoft.com/office/powerpoint/2010/main" id="{21ADE41F-5475-4D1E-BD34-579EB84F1744}"/>
                    </a:ext>
                  </a:extLst>
                </p:cNvPr>
                <p:cNvPicPr/>
                <p:nvPr/>
              </p:nvPicPr>
              <p:blipFill>
                <a:blip r:embed="rId117"/>
                <a:stretch>
                  <a:fillRect/>
                </a:stretch>
              </p:blipFill>
              <p:spPr>
                <a:xfrm>
                  <a:off x="1987865" y="3960028"/>
                  <a:ext cx="225000" cy="1875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18">
              <p14:nvContentPartPr>
                <p14:cNvPr id="77" name="Ink 76">
                  <a:extLst>
                    <a:ext uri="{FF2B5EF4-FFF2-40B4-BE49-F238E27FC236}">
                      <a16:creationId xmlns:a16="http://schemas.microsoft.com/office/drawing/2014/main" id="{30D2E9F9-162C-4A8A-9F26-B06F547996D0}"/>
                    </a:ext>
                  </a:extLst>
                </p14:cNvPr>
                <p14:cNvContentPartPr/>
                <p14:nvPr/>
              </p14:nvContentPartPr>
              <p14:xfrm>
                <a:off x="2341025" y="3920068"/>
                <a:ext cx="327600" cy="187920"/>
              </p14:xfrm>
            </p:contentPart>
          </mc:Choice>
          <mc:Fallback>
            <p:pic>
              <p:nvPicPr>
                <p:cNvPr id="77" name="Ink 76">
                  <a:extLst>
                    <a:ext uri="{FF2B5EF4-FFF2-40B4-BE49-F238E27FC236}">
                      <a16:creationId xmlns:a16="http://schemas.microsoft.com/office/drawing/2014/main" xmlns="" xmlns:p14="http://schemas.microsoft.com/office/powerpoint/2010/main" id="{30D2E9F9-162C-4A8A-9F26-B06F547996D0}"/>
                    </a:ext>
                  </a:extLst>
                </p:cNvPr>
                <p:cNvPicPr/>
                <p:nvPr/>
              </p:nvPicPr>
              <p:blipFill>
                <a:blip r:embed="rId119"/>
                <a:stretch>
                  <a:fillRect/>
                </a:stretch>
              </p:blipFill>
              <p:spPr>
                <a:xfrm>
                  <a:off x="2332385" y="3911068"/>
                  <a:ext cx="345240" cy="2055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0">
              <p14:nvContentPartPr>
                <p14:cNvPr id="78" name="Ink 77">
                  <a:extLst>
                    <a:ext uri="{FF2B5EF4-FFF2-40B4-BE49-F238E27FC236}">
                      <a16:creationId xmlns:a16="http://schemas.microsoft.com/office/drawing/2014/main" id="{C0C393C9-A7A1-4E58-A381-D72C1A2F345B}"/>
                    </a:ext>
                  </a:extLst>
                </p14:cNvPr>
                <p14:cNvContentPartPr/>
                <p14:nvPr/>
              </p14:nvContentPartPr>
              <p14:xfrm>
                <a:off x="2740985" y="3974788"/>
                <a:ext cx="125280" cy="125640"/>
              </p14:xfrm>
            </p:contentPart>
          </mc:Choice>
          <mc:Fallback>
            <p:pic>
              <p:nvPicPr>
                <p:cNvPr id="78" name="Ink 77">
                  <a:extLst>
                    <a:ext uri="{FF2B5EF4-FFF2-40B4-BE49-F238E27FC236}">
                      <a16:creationId xmlns:a16="http://schemas.microsoft.com/office/drawing/2014/main" xmlns="" xmlns:p14="http://schemas.microsoft.com/office/powerpoint/2010/main" id="{C0C393C9-A7A1-4E58-A381-D72C1A2F345B}"/>
                    </a:ext>
                  </a:extLst>
                </p:cNvPr>
                <p:cNvPicPr/>
                <p:nvPr/>
              </p:nvPicPr>
              <p:blipFill>
                <a:blip r:embed="rId121"/>
                <a:stretch>
                  <a:fillRect/>
                </a:stretch>
              </p:blipFill>
              <p:spPr>
                <a:xfrm>
                  <a:off x="2732345" y="3965788"/>
                  <a:ext cx="142920" cy="1432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2">
              <p14:nvContentPartPr>
                <p14:cNvPr id="79" name="Ink 78">
                  <a:extLst>
                    <a:ext uri="{FF2B5EF4-FFF2-40B4-BE49-F238E27FC236}">
                      <a16:creationId xmlns:a16="http://schemas.microsoft.com/office/drawing/2014/main" id="{2D081DFE-0830-45C0-AD4A-DB1D76439136}"/>
                    </a:ext>
                  </a:extLst>
                </p14:cNvPr>
                <p14:cNvContentPartPr/>
                <p14:nvPr/>
              </p14:nvContentPartPr>
              <p14:xfrm>
                <a:off x="3123305" y="3909628"/>
                <a:ext cx="204840" cy="225000"/>
              </p14:xfrm>
            </p:contentPart>
          </mc:Choice>
          <mc:Fallback>
            <p:pic>
              <p:nvPicPr>
                <p:cNvPr id="79" name="Ink 78">
                  <a:extLst>
                    <a:ext uri="{FF2B5EF4-FFF2-40B4-BE49-F238E27FC236}">
                      <a16:creationId xmlns:a16="http://schemas.microsoft.com/office/drawing/2014/main" xmlns="" xmlns:p14="http://schemas.microsoft.com/office/powerpoint/2010/main" id="{2D081DFE-0830-45C0-AD4A-DB1D76439136}"/>
                    </a:ext>
                  </a:extLst>
                </p:cNvPr>
                <p:cNvPicPr/>
                <p:nvPr/>
              </p:nvPicPr>
              <p:blipFill>
                <a:blip r:embed="rId123"/>
                <a:stretch>
                  <a:fillRect/>
                </a:stretch>
              </p:blipFill>
              <p:spPr>
                <a:xfrm>
                  <a:off x="3114665" y="3900988"/>
                  <a:ext cx="222480" cy="2426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4">
              <p14:nvContentPartPr>
                <p14:cNvPr id="81" name="Ink 80">
                  <a:extLst>
                    <a:ext uri="{FF2B5EF4-FFF2-40B4-BE49-F238E27FC236}">
                      <a16:creationId xmlns:a16="http://schemas.microsoft.com/office/drawing/2014/main" id="{34B4FB86-C3F2-4E9C-A59F-41DB478FD240}"/>
                    </a:ext>
                  </a:extLst>
                </p14:cNvPr>
                <p14:cNvContentPartPr/>
                <p14:nvPr/>
              </p14:nvContentPartPr>
              <p14:xfrm>
                <a:off x="1607705" y="4878028"/>
                <a:ext cx="293400" cy="439560"/>
              </p14:xfrm>
            </p:contentPart>
          </mc:Choice>
          <mc:Fallback>
            <p:pic>
              <p:nvPicPr>
                <p:cNvPr id="81" name="Ink 80">
                  <a:extLst>
                    <a:ext uri="{FF2B5EF4-FFF2-40B4-BE49-F238E27FC236}">
                      <a16:creationId xmlns:a16="http://schemas.microsoft.com/office/drawing/2014/main" xmlns="" xmlns:p14="http://schemas.microsoft.com/office/powerpoint/2010/main" id="{34B4FB86-C3F2-4E9C-A59F-41DB478FD240}"/>
                    </a:ext>
                  </a:extLst>
                </p:cNvPr>
                <p:cNvPicPr/>
                <p:nvPr/>
              </p:nvPicPr>
              <p:blipFill>
                <a:blip r:embed="rId125"/>
                <a:stretch>
                  <a:fillRect/>
                </a:stretch>
              </p:blipFill>
              <p:spPr>
                <a:xfrm>
                  <a:off x="1599065" y="4869388"/>
                  <a:ext cx="311040" cy="4572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6">
              <p14:nvContentPartPr>
                <p14:cNvPr id="82" name="Ink 81">
                  <a:extLst>
                    <a:ext uri="{FF2B5EF4-FFF2-40B4-BE49-F238E27FC236}">
                      <a16:creationId xmlns:a16="http://schemas.microsoft.com/office/drawing/2014/main" id="{CE8B77D5-4077-4098-A042-3220C9EFFF6D}"/>
                    </a:ext>
                  </a:extLst>
                </p14:cNvPr>
                <p14:cNvContentPartPr/>
                <p14:nvPr/>
              </p14:nvContentPartPr>
              <p14:xfrm>
                <a:off x="1828745" y="5087188"/>
                <a:ext cx="490680" cy="171360"/>
              </p14:xfrm>
            </p:contentPart>
          </mc:Choice>
          <mc:Fallback>
            <p:pic>
              <p:nvPicPr>
                <p:cNvPr id="82" name="Ink 81">
                  <a:extLst>
                    <a:ext uri="{FF2B5EF4-FFF2-40B4-BE49-F238E27FC236}">
                      <a16:creationId xmlns:a16="http://schemas.microsoft.com/office/drawing/2014/main" xmlns="" xmlns:p14="http://schemas.microsoft.com/office/powerpoint/2010/main" id="{CE8B77D5-4077-4098-A042-3220C9EFFF6D}"/>
                    </a:ext>
                  </a:extLst>
                </p:cNvPr>
                <p:cNvPicPr/>
                <p:nvPr/>
              </p:nvPicPr>
              <p:blipFill>
                <a:blip r:embed="rId127"/>
                <a:stretch>
                  <a:fillRect/>
                </a:stretch>
              </p:blipFill>
              <p:spPr>
                <a:xfrm>
                  <a:off x="1820105" y="5078188"/>
                  <a:ext cx="508320" cy="189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8">
              <p14:nvContentPartPr>
                <p14:cNvPr id="83" name="Ink 82">
                  <a:extLst>
                    <a:ext uri="{FF2B5EF4-FFF2-40B4-BE49-F238E27FC236}">
                      <a16:creationId xmlns:a16="http://schemas.microsoft.com/office/drawing/2014/main" id="{C66FC328-A1D6-4B53-8DBA-69EFEFC9AA8A}"/>
                    </a:ext>
                  </a:extLst>
                </p14:cNvPr>
                <p14:cNvContentPartPr/>
                <p14:nvPr/>
              </p14:nvContentPartPr>
              <p14:xfrm>
                <a:off x="2538665" y="5098348"/>
                <a:ext cx="228240" cy="14040"/>
              </p14:xfrm>
            </p:contentPart>
          </mc:Choice>
          <mc:Fallback>
            <p:pic>
              <p:nvPicPr>
                <p:cNvPr id="83" name="Ink 82">
                  <a:extLst>
                    <a:ext uri="{FF2B5EF4-FFF2-40B4-BE49-F238E27FC236}">
                      <a16:creationId xmlns:a16="http://schemas.microsoft.com/office/drawing/2014/main" xmlns="" xmlns:p14="http://schemas.microsoft.com/office/powerpoint/2010/main" id="{C66FC328-A1D6-4B53-8DBA-69EFEFC9AA8A}"/>
                    </a:ext>
                  </a:extLst>
                </p:cNvPr>
                <p:cNvPicPr/>
                <p:nvPr/>
              </p:nvPicPr>
              <p:blipFill>
                <a:blip r:embed="rId129"/>
                <a:stretch>
                  <a:fillRect/>
                </a:stretch>
              </p:blipFill>
              <p:spPr>
                <a:xfrm>
                  <a:off x="2529665" y="5089708"/>
                  <a:ext cx="245880" cy="316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30">
              <p14:nvContentPartPr>
                <p14:cNvPr id="84" name="Ink 83">
                  <a:extLst>
                    <a:ext uri="{FF2B5EF4-FFF2-40B4-BE49-F238E27FC236}">
                      <a16:creationId xmlns:a16="http://schemas.microsoft.com/office/drawing/2014/main" id="{C2072AA7-C579-4A81-B27B-2A7D98AC4408}"/>
                    </a:ext>
                  </a:extLst>
                </p14:cNvPr>
                <p14:cNvContentPartPr/>
                <p14:nvPr/>
              </p14:nvContentPartPr>
              <p14:xfrm>
                <a:off x="2585825" y="5209228"/>
                <a:ext cx="75240" cy="22320"/>
              </p14:xfrm>
            </p:contentPart>
          </mc:Choice>
          <mc:Fallback>
            <p:pic>
              <p:nvPicPr>
                <p:cNvPr id="84" name="Ink 83">
                  <a:extLst>
                    <a:ext uri="{FF2B5EF4-FFF2-40B4-BE49-F238E27FC236}">
                      <a16:creationId xmlns:a16="http://schemas.microsoft.com/office/drawing/2014/main" xmlns="" xmlns:p14="http://schemas.microsoft.com/office/powerpoint/2010/main" id="{C2072AA7-C579-4A81-B27B-2A7D98AC4408}"/>
                    </a:ext>
                  </a:extLst>
                </p:cNvPr>
                <p:cNvPicPr/>
                <p:nvPr/>
              </p:nvPicPr>
              <p:blipFill>
                <a:blip r:embed="rId131"/>
                <a:stretch>
                  <a:fillRect/>
                </a:stretch>
              </p:blipFill>
              <p:spPr>
                <a:xfrm>
                  <a:off x="2577185" y="5200588"/>
                  <a:ext cx="92880" cy="399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32">
              <p14:nvContentPartPr>
                <p14:cNvPr id="85" name="Ink 84">
                  <a:extLst>
                    <a:ext uri="{FF2B5EF4-FFF2-40B4-BE49-F238E27FC236}">
                      <a16:creationId xmlns:a16="http://schemas.microsoft.com/office/drawing/2014/main" id="{B7722690-C589-4CA1-ACD6-F10204688456}"/>
                    </a:ext>
                  </a:extLst>
                </p14:cNvPr>
                <p14:cNvContentPartPr/>
                <p14:nvPr/>
              </p14:nvContentPartPr>
              <p14:xfrm>
                <a:off x="2827385" y="4922308"/>
                <a:ext cx="383040" cy="465120"/>
              </p14:xfrm>
            </p:contentPart>
          </mc:Choice>
          <mc:Fallback>
            <p:pic>
              <p:nvPicPr>
                <p:cNvPr id="85" name="Ink 84">
                  <a:extLst>
                    <a:ext uri="{FF2B5EF4-FFF2-40B4-BE49-F238E27FC236}">
                      <a16:creationId xmlns:a16="http://schemas.microsoft.com/office/drawing/2014/main" xmlns="" xmlns:p14="http://schemas.microsoft.com/office/powerpoint/2010/main" id="{B7722690-C589-4CA1-ACD6-F10204688456}"/>
                    </a:ext>
                  </a:extLst>
                </p:cNvPr>
                <p:cNvPicPr/>
                <p:nvPr/>
              </p:nvPicPr>
              <p:blipFill>
                <a:blip r:embed="rId133"/>
                <a:stretch>
                  <a:fillRect/>
                </a:stretch>
              </p:blipFill>
              <p:spPr>
                <a:xfrm>
                  <a:off x="2818745" y="4913308"/>
                  <a:ext cx="400680" cy="4827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34">
              <p14:nvContentPartPr>
                <p14:cNvPr id="86" name="Ink 85">
                  <a:extLst>
                    <a:ext uri="{FF2B5EF4-FFF2-40B4-BE49-F238E27FC236}">
                      <a16:creationId xmlns:a16="http://schemas.microsoft.com/office/drawing/2014/main" id="{BE87BC1A-24D6-4116-A3F8-3BED4741FD4D}"/>
                    </a:ext>
                  </a:extLst>
                </p14:cNvPr>
                <p14:cNvContentPartPr/>
                <p14:nvPr/>
              </p14:nvContentPartPr>
              <p14:xfrm>
                <a:off x="3280625" y="5142268"/>
                <a:ext cx="107640" cy="116280"/>
              </p14:xfrm>
            </p:contentPart>
          </mc:Choice>
          <mc:Fallback>
            <p:pic>
              <p:nvPicPr>
                <p:cNvPr id="86" name="Ink 85">
                  <a:extLst>
                    <a:ext uri="{FF2B5EF4-FFF2-40B4-BE49-F238E27FC236}">
                      <a16:creationId xmlns:a16="http://schemas.microsoft.com/office/drawing/2014/main" xmlns="" xmlns:p14="http://schemas.microsoft.com/office/powerpoint/2010/main" id="{BE87BC1A-24D6-4116-A3F8-3BED4741FD4D}"/>
                    </a:ext>
                  </a:extLst>
                </p:cNvPr>
                <p:cNvPicPr/>
                <p:nvPr/>
              </p:nvPicPr>
              <p:blipFill>
                <a:blip r:embed="rId135"/>
                <a:stretch>
                  <a:fillRect/>
                </a:stretch>
              </p:blipFill>
              <p:spPr>
                <a:xfrm>
                  <a:off x="3271625" y="5133268"/>
                  <a:ext cx="125280" cy="1339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36">
              <p14:nvContentPartPr>
                <p14:cNvPr id="87" name="Ink 86">
                  <a:extLst>
                    <a:ext uri="{FF2B5EF4-FFF2-40B4-BE49-F238E27FC236}">
                      <a16:creationId xmlns:a16="http://schemas.microsoft.com/office/drawing/2014/main" id="{A317F065-F2A0-4131-B728-ECE906637544}"/>
                    </a:ext>
                  </a:extLst>
                </p14:cNvPr>
                <p14:cNvContentPartPr/>
                <p14:nvPr/>
              </p14:nvContentPartPr>
              <p14:xfrm>
                <a:off x="3553505" y="5184388"/>
                <a:ext cx="157320" cy="18360"/>
              </p14:xfrm>
            </p:contentPart>
          </mc:Choice>
          <mc:Fallback>
            <p:pic>
              <p:nvPicPr>
                <p:cNvPr id="87" name="Ink 86">
                  <a:extLst>
                    <a:ext uri="{FF2B5EF4-FFF2-40B4-BE49-F238E27FC236}">
                      <a16:creationId xmlns:a16="http://schemas.microsoft.com/office/drawing/2014/main" xmlns="" xmlns:p14="http://schemas.microsoft.com/office/powerpoint/2010/main" id="{A317F065-F2A0-4131-B728-ECE906637544}"/>
                    </a:ext>
                  </a:extLst>
                </p:cNvPr>
                <p:cNvPicPr/>
                <p:nvPr/>
              </p:nvPicPr>
              <p:blipFill>
                <a:blip r:embed="rId137"/>
                <a:stretch>
                  <a:fillRect/>
                </a:stretch>
              </p:blipFill>
              <p:spPr>
                <a:xfrm>
                  <a:off x="3544505" y="5175388"/>
                  <a:ext cx="174960" cy="36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38">
              <p14:nvContentPartPr>
                <p14:cNvPr id="88" name="Ink 87">
                  <a:extLst>
                    <a:ext uri="{FF2B5EF4-FFF2-40B4-BE49-F238E27FC236}">
                      <a16:creationId xmlns:a16="http://schemas.microsoft.com/office/drawing/2014/main" id="{4619DB6E-AD25-471A-B94D-D2A3EC02A175}"/>
                    </a:ext>
                  </a:extLst>
                </p14:cNvPr>
                <p14:cNvContentPartPr/>
                <p14:nvPr/>
              </p14:nvContentPartPr>
              <p14:xfrm>
                <a:off x="3600665" y="5078908"/>
                <a:ext cx="75240" cy="184320"/>
              </p14:xfrm>
            </p:contentPart>
          </mc:Choice>
          <mc:Fallback>
            <p:pic>
              <p:nvPicPr>
                <p:cNvPr id="88" name="Ink 87">
                  <a:extLst>
                    <a:ext uri="{FF2B5EF4-FFF2-40B4-BE49-F238E27FC236}">
                      <a16:creationId xmlns:a16="http://schemas.microsoft.com/office/drawing/2014/main" xmlns="" xmlns:p14="http://schemas.microsoft.com/office/powerpoint/2010/main" id="{4619DB6E-AD25-471A-B94D-D2A3EC02A175}"/>
                    </a:ext>
                  </a:extLst>
                </p:cNvPr>
                <p:cNvPicPr/>
                <p:nvPr/>
              </p:nvPicPr>
              <p:blipFill>
                <a:blip r:embed="rId139"/>
                <a:stretch>
                  <a:fillRect/>
                </a:stretch>
              </p:blipFill>
              <p:spPr>
                <a:xfrm>
                  <a:off x="3592025" y="5070268"/>
                  <a:ext cx="92880" cy="2019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40">
              <p14:nvContentPartPr>
                <p14:cNvPr id="89" name="Ink 88">
                  <a:extLst>
                    <a:ext uri="{FF2B5EF4-FFF2-40B4-BE49-F238E27FC236}">
                      <a16:creationId xmlns:a16="http://schemas.microsoft.com/office/drawing/2014/main" id="{9160B127-73ED-4672-B087-744A4CD344A3}"/>
                    </a:ext>
                  </a:extLst>
                </p14:cNvPr>
                <p14:cNvContentPartPr/>
                <p14:nvPr/>
              </p14:nvContentPartPr>
              <p14:xfrm>
                <a:off x="3924305" y="4803508"/>
                <a:ext cx="181440" cy="388080"/>
              </p14:xfrm>
            </p:contentPart>
          </mc:Choice>
          <mc:Fallback>
            <p:pic>
              <p:nvPicPr>
                <p:cNvPr id="89" name="Ink 88">
                  <a:extLst>
                    <a:ext uri="{FF2B5EF4-FFF2-40B4-BE49-F238E27FC236}">
                      <a16:creationId xmlns:a16="http://schemas.microsoft.com/office/drawing/2014/main" xmlns="" xmlns:p14="http://schemas.microsoft.com/office/powerpoint/2010/main" id="{9160B127-73ED-4672-B087-744A4CD344A3}"/>
                    </a:ext>
                  </a:extLst>
                </p:cNvPr>
                <p:cNvPicPr/>
                <p:nvPr/>
              </p:nvPicPr>
              <p:blipFill>
                <a:blip r:embed="rId141"/>
                <a:stretch>
                  <a:fillRect/>
                </a:stretch>
              </p:blipFill>
              <p:spPr>
                <a:xfrm>
                  <a:off x="3915665" y="4794868"/>
                  <a:ext cx="199080" cy="4057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42">
              <p14:nvContentPartPr>
                <p14:cNvPr id="91" name="Ink 90">
                  <a:extLst>
                    <a:ext uri="{FF2B5EF4-FFF2-40B4-BE49-F238E27FC236}">
                      <a16:creationId xmlns:a16="http://schemas.microsoft.com/office/drawing/2014/main" id="{E235F758-7520-4A55-A64E-B91875E4C5CC}"/>
                    </a:ext>
                  </a:extLst>
                </p14:cNvPr>
                <p14:cNvContentPartPr/>
                <p14:nvPr/>
              </p14:nvContentPartPr>
              <p14:xfrm>
                <a:off x="1315025" y="4007908"/>
                <a:ext cx="424080" cy="1700640"/>
              </p14:xfrm>
            </p:contentPart>
          </mc:Choice>
          <mc:Fallback>
            <p:pic>
              <p:nvPicPr>
                <p:cNvPr id="91" name="Ink 90">
                  <a:extLst>
                    <a:ext uri="{FF2B5EF4-FFF2-40B4-BE49-F238E27FC236}">
                      <a16:creationId xmlns:a16="http://schemas.microsoft.com/office/drawing/2014/main" xmlns="" xmlns:p14="http://schemas.microsoft.com/office/powerpoint/2010/main" id="{E235F758-7520-4A55-A64E-B91875E4C5CC}"/>
                    </a:ext>
                  </a:extLst>
                </p:cNvPr>
                <p:cNvPicPr/>
                <p:nvPr/>
              </p:nvPicPr>
              <p:blipFill>
                <a:blip r:embed="rId143"/>
                <a:stretch>
                  <a:fillRect/>
                </a:stretch>
              </p:blipFill>
              <p:spPr>
                <a:xfrm>
                  <a:off x="1306385" y="3998908"/>
                  <a:ext cx="441720" cy="17182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44">
              <p14:nvContentPartPr>
                <p14:cNvPr id="93" name="Ink 92">
                  <a:extLst>
                    <a:ext uri="{FF2B5EF4-FFF2-40B4-BE49-F238E27FC236}">
                      <a16:creationId xmlns:a16="http://schemas.microsoft.com/office/drawing/2014/main" id="{5FC0C5ED-3FA6-4BEE-8F41-3491AC6CAE44}"/>
                    </a:ext>
                  </a:extLst>
                </p14:cNvPr>
                <p14:cNvContentPartPr/>
                <p14:nvPr/>
              </p14:nvContentPartPr>
              <p14:xfrm>
                <a:off x="3912785" y="4043188"/>
                <a:ext cx="510120" cy="1641600"/>
              </p14:xfrm>
            </p:contentPart>
          </mc:Choice>
          <mc:Fallback>
            <p:pic>
              <p:nvPicPr>
                <p:cNvPr id="93" name="Ink 92">
                  <a:extLst>
                    <a:ext uri="{FF2B5EF4-FFF2-40B4-BE49-F238E27FC236}">
                      <a16:creationId xmlns:a16="http://schemas.microsoft.com/office/drawing/2014/main" xmlns="" xmlns:p14="http://schemas.microsoft.com/office/powerpoint/2010/main" id="{5FC0C5ED-3FA6-4BEE-8F41-3491AC6CAE44}"/>
                    </a:ext>
                  </a:extLst>
                </p:cNvPr>
                <p:cNvPicPr/>
                <p:nvPr/>
              </p:nvPicPr>
              <p:blipFill>
                <a:blip r:embed="rId145"/>
                <a:stretch>
                  <a:fillRect/>
                </a:stretch>
              </p:blipFill>
              <p:spPr>
                <a:xfrm>
                  <a:off x="3903785" y="4034548"/>
                  <a:ext cx="527760" cy="1659240"/>
                </a:xfrm>
                <a:prstGeom prst="rect">
                  <a:avLst/>
                </a:prstGeom>
              </p:spPr>
            </p:pic>
          </mc:Fallback>
        </mc:AlternateContent>
      </p:grpSp>
      <p:sp>
        <p:nvSpPr>
          <p:cNvPr id="12" name="Slide Number Placeholder 11">
            <a:extLst>
              <a:ext uri="{FF2B5EF4-FFF2-40B4-BE49-F238E27FC236}">
                <a16:creationId xmlns:a16="http://schemas.microsoft.com/office/drawing/2014/main" xmlns="" id="{F35D87A5-5D8B-43CF-BBF0-22F9981C7104}"/>
              </a:ext>
            </a:extLst>
          </p:cNvPr>
          <p:cNvSpPr>
            <a:spLocks noGrp="1"/>
          </p:cNvSpPr>
          <p:nvPr>
            <p:ph type="sldNum" sz="quarter" idx="12"/>
          </p:nvPr>
        </p:nvSpPr>
        <p:spPr/>
        <p:txBody>
          <a:bodyPr/>
          <a:lstStyle/>
          <a:p>
            <a:fld id="{5953C3A8-BE0E-472B-9B60-3C596930C5B5}" type="slidenum">
              <a:rPr lang="en-US" smtClean="0"/>
              <a:pPr/>
              <a:t>107</a:t>
            </a:fld>
            <a:endParaRPr lang="en-US"/>
          </a:p>
        </p:txBody>
      </p:sp>
    </p:spTree>
    <p:extLst>
      <p:ext uri="{BB962C8B-B14F-4D97-AF65-F5344CB8AC3E}">
        <p14:creationId xmlns:p14="http://schemas.microsoft.com/office/powerpoint/2010/main" xmlns="" val="39301877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58240"/>
            <a:ext cx="10515600" cy="4905512"/>
          </a:xfrm>
        </p:spPr>
        <p:txBody>
          <a:bodyPr>
            <a:normAutofit/>
          </a:bodyPr>
          <a:lstStyle/>
          <a:p>
            <a:pPr marL="0" indent="0">
              <a:lnSpc>
                <a:spcPct val="150000"/>
              </a:lnSpc>
              <a:buNone/>
            </a:pPr>
            <a:r>
              <a:rPr lang="en-US" sz="1800" b="1" dirty="0">
                <a:latin typeface="Times New Roman" panose="02020603050405020304" pitchFamily="18" charset="0"/>
                <a:cs typeface="Times New Roman" panose="02020603050405020304" pitchFamily="18" charset="0"/>
              </a:rPr>
              <a:t>Do-while:</a:t>
            </a:r>
          </a:p>
          <a:p>
            <a:pPr>
              <a:lnSpc>
                <a:spcPct val="150000"/>
              </a:lnSpc>
            </a:pPr>
            <a:r>
              <a:rPr lang="en-US" sz="1800" dirty="0">
                <a:latin typeface="Times New Roman" panose="02020603050405020304" pitchFamily="18" charset="0"/>
                <a:cs typeface="Times New Roman" panose="02020603050405020304" pitchFamily="18" charset="0"/>
              </a:rPr>
              <a:t>do while loop is similar to while loop with only difference that it checks for condition after executing the statements, and therefore is an example of </a:t>
            </a:r>
            <a:r>
              <a:rPr lang="en-US" sz="1800" b="1" dirty="0">
                <a:latin typeface="Times New Roman" panose="02020603050405020304" pitchFamily="18" charset="0"/>
                <a:cs typeface="Times New Roman" panose="02020603050405020304" pitchFamily="18" charset="0"/>
              </a:rPr>
              <a:t>Exit Control Loop.</a:t>
            </a:r>
          </a:p>
          <a:p>
            <a:pPr fontAlgn="base">
              <a:lnSpc>
                <a:spcPct val="150000"/>
              </a:lnSpc>
            </a:pPr>
            <a:r>
              <a:rPr lang="en-US" sz="1800" dirty="0">
                <a:latin typeface="Times New Roman" panose="02020603050405020304" pitchFamily="18" charset="0"/>
                <a:cs typeface="Times New Roman" panose="02020603050405020304" pitchFamily="18" charset="0"/>
              </a:rPr>
              <a:t>do while loop starts with the execution of the statement(s). There is no checking of any condition for the first time.</a:t>
            </a:r>
          </a:p>
          <a:p>
            <a:pPr>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528654" y="3790277"/>
            <a:ext cx="5134692" cy="2867425"/>
          </a:xfrm>
          <a:prstGeom prst="rect">
            <a:avLst/>
          </a:prstGeom>
        </p:spPr>
      </p:pic>
      <p:grpSp>
        <p:nvGrpSpPr>
          <p:cNvPr id="5" name="Group 4"/>
          <p:cNvGrpSpPr/>
          <p:nvPr/>
        </p:nvGrpSpPr>
        <p:grpSpPr>
          <a:xfrm>
            <a:off x="0" y="151388"/>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Looping</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Date Placeholder 7"/>
          <p:cNvSpPr>
            <a:spLocks noGrp="1"/>
          </p:cNvSpPr>
          <p:nvPr>
            <p:ph type="dt" sz="half" idx="10"/>
          </p:nvPr>
        </p:nvSpPr>
        <p:spPr/>
        <p:txBody>
          <a:bodyPr/>
          <a:lstStyle/>
          <a:p>
            <a:fld id="{091925B3-8900-6440-AE51-1CBB32AED21B}" type="datetime1">
              <a:rPr lang="en-IN" smtClean="0"/>
              <a:pPr/>
              <a:t>19-09-2022</a:t>
            </a:fld>
            <a:endParaRPr lang="en-US"/>
          </a:p>
        </p:txBody>
      </p:sp>
      <p:sp>
        <p:nvSpPr>
          <p:cNvPr id="9" name="Footer Placeholder 8"/>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C7B6D497-720C-4901-84D5-FCEF37C1326C}"/>
              </a:ext>
            </a:extLst>
          </p:cNvPr>
          <p:cNvSpPr>
            <a:spLocks noGrp="1"/>
          </p:cNvSpPr>
          <p:nvPr>
            <p:ph type="sldNum" sz="quarter" idx="12"/>
          </p:nvPr>
        </p:nvSpPr>
        <p:spPr/>
        <p:txBody>
          <a:bodyPr/>
          <a:lstStyle/>
          <a:p>
            <a:fld id="{5953C3A8-BE0E-472B-9B60-3C596930C5B5}" type="slidenum">
              <a:rPr lang="en-US" smtClean="0"/>
              <a:pPr/>
              <a:t>108</a:t>
            </a:fld>
            <a:endParaRPr lang="en-US"/>
          </a:p>
        </p:txBody>
      </p:sp>
    </p:spTree>
    <p:extLst>
      <p:ext uri="{BB962C8B-B14F-4D97-AF65-F5344CB8AC3E}">
        <p14:creationId xmlns:p14="http://schemas.microsoft.com/office/powerpoint/2010/main" xmlns="" val="3814682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Looping</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3A959A04-9756-5A4C-811E-5653A8E5DBA5}"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TextBox 8">
            <a:extLst>
              <a:ext uri="{FF2B5EF4-FFF2-40B4-BE49-F238E27FC236}">
                <a16:creationId xmlns:a16="http://schemas.microsoft.com/office/drawing/2014/main" xmlns="" id="{F54C90BE-D804-44A5-8D0E-E2EED43AA693}"/>
              </a:ext>
            </a:extLst>
          </p:cNvPr>
          <p:cNvSpPr txBox="1"/>
          <p:nvPr/>
        </p:nvSpPr>
        <p:spPr>
          <a:xfrm>
            <a:off x="1322363" y="1139484"/>
            <a:ext cx="7825153" cy="3139321"/>
          </a:xfrm>
          <a:prstGeom prst="rect">
            <a:avLst/>
          </a:prstGeom>
          <a:noFill/>
        </p:spPr>
        <p:txBody>
          <a:bodyPr wrap="square">
            <a:spAutoFit/>
          </a:bodyPr>
          <a:lstStyle/>
          <a:p>
            <a:pPr algn="just">
              <a:buFont typeface="+mj-lt"/>
              <a:buAutoNum type="arabicPeriod"/>
            </a:pPr>
            <a:r>
              <a:rPr lang="en-IN" sz="2200" b="1" i="0" dirty="0">
                <a:solidFill>
                  <a:srgbClr val="006699"/>
                </a:solidFill>
                <a:effectLst/>
                <a:latin typeface="inter-regular"/>
              </a:rPr>
              <a:t>public</a:t>
            </a:r>
            <a:r>
              <a:rPr lang="en-IN" sz="2200" b="0" i="0" dirty="0">
                <a:solidFill>
                  <a:srgbClr val="000000"/>
                </a:solidFill>
                <a:effectLst/>
                <a:latin typeface="inter-regular"/>
              </a:rPr>
              <a:t> </a:t>
            </a:r>
            <a:r>
              <a:rPr lang="en-IN" sz="2200" b="1" i="0" dirty="0">
                <a:solidFill>
                  <a:srgbClr val="006699"/>
                </a:solidFill>
                <a:effectLst/>
                <a:latin typeface="inter-regular"/>
              </a:rPr>
              <a:t>class</a:t>
            </a:r>
            <a:r>
              <a:rPr lang="en-IN" sz="2200" b="0" i="0" dirty="0">
                <a:solidFill>
                  <a:srgbClr val="000000"/>
                </a:solidFill>
                <a:effectLst/>
                <a:latin typeface="inter-regular"/>
              </a:rPr>
              <a:t> </a:t>
            </a:r>
            <a:r>
              <a:rPr lang="en-IN" sz="2200" b="0" i="0" dirty="0" err="1">
                <a:solidFill>
                  <a:srgbClr val="000000"/>
                </a:solidFill>
                <a:effectLst/>
                <a:latin typeface="inter-regular"/>
              </a:rPr>
              <a:t>DoWhileExample</a:t>
            </a:r>
            <a:r>
              <a:rPr lang="en-IN" sz="2200" b="0" i="0" dirty="0">
                <a:solidFill>
                  <a:srgbClr val="000000"/>
                </a:solidFill>
                <a:effectLst/>
                <a:latin typeface="inter-regular"/>
              </a:rPr>
              <a:t> {    </a:t>
            </a:r>
          </a:p>
          <a:p>
            <a:pPr algn="just">
              <a:buFont typeface="+mj-lt"/>
              <a:buAutoNum type="arabicPeriod"/>
            </a:pPr>
            <a:r>
              <a:rPr lang="en-IN" sz="2200" b="1" i="0" dirty="0">
                <a:solidFill>
                  <a:srgbClr val="006699"/>
                </a:solidFill>
                <a:effectLst/>
                <a:latin typeface="inter-regular"/>
              </a:rPr>
              <a:t>public</a:t>
            </a:r>
            <a:r>
              <a:rPr lang="en-IN" sz="2200" b="0" i="0" dirty="0">
                <a:solidFill>
                  <a:srgbClr val="000000"/>
                </a:solidFill>
                <a:effectLst/>
                <a:latin typeface="inter-regular"/>
              </a:rPr>
              <a:t> </a:t>
            </a:r>
            <a:r>
              <a:rPr lang="en-IN" sz="2200" b="1" i="0" dirty="0">
                <a:solidFill>
                  <a:srgbClr val="006699"/>
                </a:solidFill>
                <a:effectLst/>
                <a:latin typeface="inter-regular"/>
              </a:rPr>
              <a:t>static</a:t>
            </a:r>
            <a:r>
              <a:rPr lang="en-IN" sz="2200" b="0" i="0" dirty="0">
                <a:solidFill>
                  <a:srgbClr val="000000"/>
                </a:solidFill>
                <a:effectLst/>
                <a:latin typeface="inter-regular"/>
              </a:rPr>
              <a:t> </a:t>
            </a:r>
            <a:r>
              <a:rPr lang="en-IN" sz="2200" b="1" i="0" dirty="0">
                <a:solidFill>
                  <a:srgbClr val="006699"/>
                </a:solidFill>
                <a:effectLst/>
                <a:latin typeface="inter-regular"/>
              </a:rPr>
              <a:t>void</a:t>
            </a:r>
            <a:r>
              <a:rPr lang="en-IN" sz="2200" b="0" i="0" dirty="0">
                <a:solidFill>
                  <a:srgbClr val="000000"/>
                </a:solidFill>
                <a:effectLst/>
                <a:latin typeface="inter-regular"/>
              </a:rPr>
              <a:t> main(String[] </a:t>
            </a:r>
            <a:r>
              <a:rPr lang="en-IN" sz="2200" b="0" i="0" dirty="0" err="1">
                <a:solidFill>
                  <a:srgbClr val="000000"/>
                </a:solidFill>
                <a:effectLst/>
                <a:latin typeface="inter-regular"/>
              </a:rPr>
              <a:t>args</a:t>
            </a:r>
            <a:r>
              <a:rPr lang="en-IN" sz="2200" b="0" i="0" dirty="0">
                <a:solidFill>
                  <a:srgbClr val="000000"/>
                </a:solidFill>
                <a:effectLst/>
                <a:latin typeface="inter-regular"/>
              </a:rPr>
              <a:t>) {    </a:t>
            </a:r>
          </a:p>
          <a:p>
            <a:pPr algn="just">
              <a:buFont typeface="+mj-lt"/>
              <a:buAutoNum type="arabicPeriod"/>
            </a:pPr>
            <a:r>
              <a:rPr lang="en-IN" sz="2200" b="0" i="0" dirty="0">
                <a:solidFill>
                  <a:srgbClr val="000000"/>
                </a:solidFill>
                <a:effectLst/>
                <a:latin typeface="inter-regular"/>
              </a:rPr>
              <a:t>    </a:t>
            </a:r>
            <a:r>
              <a:rPr lang="en-IN" sz="2200" b="1" i="0" dirty="0">
                <a:solidFill>
                  <a:srgbClr val="006699"/>
                </a:solidFill>
                <a:effectLst/>
                <a:latin typeface="inter-regular"/>
              </a:rPr>
              <a:t>int</a:t>
            </a:r>
            <a:r>
              <a:rPr lang="en-IN" sz="2200" b="0" i="0" dirty="0">
                <a:solidFill>
                  <a:srgbClr val="000000"/>
                </a:solidFill>
                <a:effectLst/>
                <a:latin typeface="inter-regular"/>
              </a:rPr>
              <a:t> </a:t>
            </a:r>
            <a:r>
              <a:rPr lang="en-IN" sz="2200" b="0" i="0" dirty="0" err="1">
                <a:solidFill>
                  <a:srgbClr val="000000"/>
                </a:solidFill>
                <a:effectLst/>
                <a:latin typeface="inter-regular"/>
              </a:rPr>
              <a:t>i</a:t>
            </a:r>
            <a:r>
              <a:rPr lang="en-IN" sz="2200" b="0" i="0" dirty="0">
                <a:solidFill>
                  <a:srgbClr val="000000"/>
                </a:solidFill>
                <a:effectLst/>
                <a:latin typeface="inter-regular"/>
              </a:rPr>
              <a:t>=</a:t>
            </a:r>
            <a:r>
              <a:rPr lang="en-IN" sz="2200" b="0" i="0" dirty="0">
                <a:solidFill>
                  <a:srgbClr val="C00000"/>
                </a:solidFill>
                <a:effectLst/>
                <a:latin typeface="inter-regular"/>
              </a:rPr>
              <a:t>1</a:t>
            </a: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    </a:t>
            </a:r>
            <a:r>
              <a:rPr lang="en-IN" sz="2200" b="1" i="0" dirty="0">
                <a:solidFill>
                  <a:srgbClr val="006699"/>
                </a:solidFill>
                <a:effectLst/>
                <a:latin typeface="inter-regular"/>
              </a:rPr>
              <a:t>do</a:t>
            </a: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        </a:t>
            </a:r>
            <a:r>
              <a:rPr lang="en-IN" sz="2200" b="0" i="0" dirty="0" err="1">
                <a:solidFill>
                  <a:srgbClr val="000000"/>
                </a:solidFill>
                <a:effectLst/>
                <a:latin typeface="inter-regular"/>
              </a:rPr>
              <a:t>System.out.println</a:t>
            </a:r>
            <a:r>
              <a:rPr lang="en-IN" sz="2200" b="0" i="0" dirty="0">
                <a:solidFill>
                  <a:srgbClr val="000000"/>
                </a:solidFill>
                <a:effectLst/>
                <a:latin typeface="inter-regular"/>
              </a:rPr>
              <a:t>(</a:t>
            </a:r>
            <a:r>
              <a:rPr lang="en-IN" sz="2200" b="0" i="0" dirty="0" err="1">
                <a:solidFill>
                  <a:srgbClr val="000000"/>
                </a:solidFill>
                <a:effectLst/>
                <a:latin typeface="inter-regular"/>
              </a:rPr>
              <a:t>i</a:t>
            </a: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    </a:t>
            </a:r>
            <a:r>
              <a:rPr lang="en-IN" sz="2200" b="0" i="0" dirty="0" err="1">
                <a:solidFill>
                  <a:srgbClr val="000000"/>
                </a:solidFill>
                <a:effectLst/>
                <a:latin typeface="inter-regular"/>
              </a:rPr>
              <a:t>i</a:t>
            </a: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    }</a:t>
            </a:r>
            <a:r>
              <a:rPr lang="en-IN" sz="2200" b="1" i="0" dirty="0">
                <a:solidFill>
                  <a:srgbClr val="006699"/>
                </a:solidFill>
                <a:effectLst/>
                <a:latin typeface="inter-regular"/>
              </a:rPr>
              <a:t>while</a:t>
            </a:r>
            <a:r>
              <a:rPr lang="en-IN" sz="2200" b="0" i="0" dirty="0">
                <a:solidFill>
                  <a:srgbClr val="000000"/>
                </a:solidFill>
                <a:effectLst/>
                <a:latin typeface="inter-regular"/>
              </a:rPr>
              <a:t>(</a:t>
            </a:r>
            <a:r>
              <a:rPr lang="en-IN" sz="2200" b="0" i="0" dirty="0" err="1">
                <a:solidFill>
                  <a:srgbClr val="000000"/>
                </a:solidFill>
                <a:effectLst/>
                <a:latin typeface="inter-regular"/>
              </a:rPr>
              <a:t>i</a:t>
            </a:r>
            <a:r>
              <a:rPr lang="en-IN" sz="2200" b="0" i="0" dirty="0">
                <a:solidFill>
                  <a:srgbClr val="000000"/>
                </a:solidFill>
                <a:effectLst/>
                <a:latin typeface="inter-regular"/>
              </a:rPr>
              <a:t>&lt;=</a:t>
            </a:r>
            <a:r>
              <a:rPr lang="en-IN" sz="2200" b="0" i="0" dirty="0">
                <a:solidFill>
                  <a:srgbClr val="C00000"/>
                </a:solidFill>
                <a:effectLst/>
                <a:latin typeface="inter-regular"/>
              </a:rPr>
              <a:t>10</a:t>
            </a: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a:t>
            </a:r>
          </a:p>
        </p:txBody>
      </p:sp>
      <p:sp>
        <p:nvSpPr>
          <p:cNvPr id="3" name="Slide Number Placeholder 2">
            <a:extLst>
              <a:ext uri="{FF2B5EF4-FFF2-40B4-BE49-F238E27FC236}">
                <a16:creationId xmlns:a16="http://schemas.microsoft.com/office/drawing/2014/main" xmlns="" id="{9BCA5140-5DD9-4055-9E8B-893FC4D59610}"/>
              </a:ext>
            </a:extLst>
          </p:cNvPr>
          <p:cNvSpPr>
            <a:spLocks noGrp="1"/>
          </p:cNvSpPr>
          <p:nvPr>
            <p:ph type="sldNum" sz="quarter" idx="12"/>
          </p:nvPr>
        </p:nvSpPr>
        <p:spPr/>
        <p:txBody>
          <a:bodyPr/>
          <a:lstStyle/>
          <a:p>
            <a:fld id="{5953C3A8-BE0E-472B-9B60-3C596930C5B5}" type="slidenum">
              <a:rPr lang="en-US" smtClean="0"/>
              <a:pPr/>
              <a:t>109</a:t>
            </a:fld>
            <a:endParaRPr lang="en-US"/>
          </a:p>
        </p:txBody>
      </p:sp>
    </p:spTree>
    <p:extLst>
      <p:ext uri="{BB962C8B-B14F-4D97-AF65-F5344CB8AC3E}">
        <p14:creationId xmlns:p14="http://schemas.microsoft.com/office/powerpoint/2010/main" xmlns="" val="445153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xmlns="" id="{858DF690-BC4D-493F-945A-4F034F645B13}"/>
              </a:ext>
            </a:extLst>
          </p:cNvPr>
          <p:cNvGraphicFramePr>
            <a:graphicFrameLocks noGrp="1"/>
          </p:cNvGraphicFramePr>
          <p:nvPr>
            <p:ph idx="1"/>
            <p:extLst>
              <p:ext uri="{D42A27DB-BD31-4B8C-83A1-F6EECF244321}">
                <p14:modId xmlns:p14="http://schemas.microsoft.com/office/powerpoint/2010/main" xmlns="" val="4036613184"/>
              </p:ext>
            </p:extLst>
          </p:nvPr>
        </p:nvGraphicFramePr>
        <p:xfrm>
          <a:off x="1012874" y="2039815"/>
          <a:ext cx="9608233" cy="2906151"/>
        </p:xfrm>
        <a:graphic>
          <a:graphicData uri="http://schemas.openxmlformats.org/drawingml/2006/table">
            <a:tbl>
              <a:tblPr firstRow="1" firstCol="1" bandRow="1">
                <a:tableStyleId>{5C22544A-7EE6-4342-B048-85BDC9FD1C3A}</a:tableStyleId>
              </a:tblPr>
              <a:tblGrid>
                <a:gridCol w="1324052">
                  <a:extLst>
                    <a:ext uri="{9D8B030D-6E8A-4147-A177-3AD203B41FA5}">
                      <a16:colId xmlns:a16="http://schemas.microsoft.com/office/drawing/2014/main" xmlns="" val="201210782"/>
                    </a:ext>
                  </a:extLst>
                </a:gridCol>
                <a:gridCol w="7078845">
                  <a:extLst>
                    <a:ext uri="{9D8B030D-6E8A-4147-A177-3AD203B41FA5}">
                      <a16:colId xmlns:a16="http://schemas.microsoft.com/office/drawing/2014/main" xmlns="" val="4154055445"/>
                    </a:ext>
                  </a:extLst>
                </a:gridCol>
                <a:gridCol w="1205336">
                  <a:extLst>
                    <a:ext uri="{9D8B030D-6E8A-4147-A177-3AD203B41FA5}">
                      <a16:colId xmlns:a16="http://schemas.microsoft.com/office/drawing/2014/main" xmlns="" val="2230374395"/>
                    </a:ext>
                  </a:extLst>
                </a:gridCol>
              </a:tblGrid>
              <a:tr h="694397">
                <a:tc>
                  <a:txBody>
                    <a:bodyPr/>
                    <a:lstStyle/>
                    <a:p>
                      <a:pPr marL="0" marR="0" algn="ctr">
                        <a:lnSpc>
                          <a:spcPct val="115000"/>
                        </a:lnSpc>
                        <a:spcBef>
                          <a:spcPts val="0"/>
                        </a:spcBef>
                        <a:spcAft>
                          <a:spcPts val="1000"/>
                        </a:spcAft>
                      </a:pPr>
                      <a:r>
                        <a:rPr lang="en-US" sz="1500" kern="1200" dirty="0">
                          <a:solidFill>
                            <a:schemeClr val="dk1"/>
                          </a:solidFill>
                          <a:effectLst/>
                          <a:latin typeface="Times New Roman" panose="02020603050405020304" pitchFamily="18" charset="0"/>
                          <a:ea typeface="+mn-ea"/>
                          <a:cs typeface="Times New Roman" panose="02020603050405020304" pitchFamily="18" charset="0"/>
                        </a:rPr>
                        <a:t>PSO1</a:t>
                      </a:r>
                    </a:p>
                  </a:txBody>
                  <a:tcPr marL="51437" marR="51437" marT="0" marB="0"/>
                </a:tc>
                <a:tc>
                  <a:txBody>
                    <a:bodyPr/>
                    <a:lstStyle/>
                    <a:p>
                      <a:pPr lvl="0"/>
                      <a:r>
                        <a:rPr lang="en-US" sz="1800" b="0" kern="1200" dirty="0">
                          <a:solidFill>
                            <a:schemeClr val="tx1"/>
                          </a:solidFill>
                          <a:effectLst/>
                          <a:latin typeface="Times New Roman" panose="02020603050405020304" pitchFamily="18" charset="0"/>
                          <a:ea typeface="+mn-ea"/>
                          <a:cs typeface="Times New Roman" panose="02020603050405020304" pitchFamily="18" charset="0"/>
                        </a:rPr>
                        <a:t>Work as a software developer, database administrator, tester or networking engineer for providing solutions to the real world and industrial problems.</a:t>
                      </a:r>
                      <a:endParaRPr lang="en-IN"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51437" marR="51437" marT="0" marB="0" anchor="ctr"/>
                </a:tc>
                <a:tc>
                  <a:txBody>
                    <a:bodyPr/>
                    <a:lstStyle/>
                    <a:p>
                      <a:pPr marL="0" marR="0" algn="ctr">
                        <a:lnSpc>
                          <a:spcPct val="115000"/>
                        </a:lnSpc>
                        <a:spcBef>
                          <a:spcPts val="0"/>
                        </a:spcBef>
                        <a:spcAft>
                          <a:spcPts val="1000"/>
                        </a:spcAft>
                      </a:pPr>
                      <a:endParaRPr lang="en-US" sz="800" dirty="0">
                        <a:effectLst/>
                        <a:latin typeface="Calibri" panose="020F0502020204030204" pitchFamily="34" charset="0"/>
                        <a:ea typeface="Calibri" panose="020F0502020204030204" pitchFamily="34" charset="0"/>
                        <a:cs typeface="Mangal" panose="02040503050203030202"/>
                      </a:endParaRPr>
                    </a:p>
                  </a:txBody>
                  <a:tcPr marL="51437" marR="51437" marT="0" marB="0" anchor="ctr"/>
                </a:tc>
                <a:extLst>
                  <a:ext uri="{0D108BD9-81ED-4DB2-BD59-A6C34878D82A}">
                    <a16:rowId xmlns:a16="http://schemas.microsoft.com/office/drawing/2014/main" xmlns="" val="1654006016"/>
                  </a:ext>
                </a:extLst>
              </a:tr>
              <a:tr h="694397">
                <a:tc>
                  <a:txBody>
                    <a:bodyPr/>
                    <a:lstStyle/>
                    <a:p>
                      <a:pPr marL="0" marR="0" algn="ctr">
                        <a:lnSpc>
                          <a:spcPct val="115000"/>
                        </a:lnSpc>
                        <a:spcBef>
                          <a:spcPts val="0"/>
                        </a:spcBef>
                        <a:spcAft>
                          <a:spcPts val="1000"/>
                        </a:spcAft>
                      </a:pPr>
                      <a:r>
                        <a:rPr lang="en-US" sz="1500" kern="1200" dirty="0">
                          <a:solidFill>
                            <a:schemeClr val="dk1"/>
                          </a:solidFill>
                          <a:effectLst/>
                          <a:latin typeface="Times New Roman" panose="02020603050405020304" pitchFamily="18" charset="0"/>
                          <a:ea typeface="+mn-ea"/>
                          <a:cs typeface="Times New Roman" panose="02020603050405020304" pitchFamily="18" charset="0"/>
                        </a:rPr>
                        <a:t>PSO2</a:t>
                      </a:r>
                    </a:p>
                  </a:txBody>
                  <a:tcPr marL="51437" marR="51437" marT="0" marB="0"/>
                </a:tc>
                <a:tc>
                  <a:txBody>
                    <a:bodyPr/>
                    <a:lstStyle/>
                    <a:p>
                      <a:pPr lvl="0"/>
                      <a:r>
                        <a:rPr lang="en-US" sz="1800" b="0" kern="1200" dirty="0">
                          <a:solidFill>
                            <a:schemeClr val="tx1"/>
                          </a:solidFill>
                          <a:effectLst/>
                          <a:latin typeface="Times New Roman" panose="02020603050405020304" pitchFamily="18" charset="0"/>
                          <a:ea typeface="+mn-ea"/>
                          <a:cs typeface="Times New Roman" panose="02020603050405020304" pitchFamily="18" charset="0"/>
                        </a:rPr>
                        <a:t>Apply core subjects of information technology related to data structure and algorithm, software engineering, web technology, operating system, database and networking to solve complex IT problems.</a:t>
                      </a:r>
                      <a:endParaRPr lang="en-IN"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51437" marR="51437" marT="0" marB="0" anchor="ctr"/>
                </a:tc>
                <a:tc>
                  <a:txBody>
                    <a:bodyPr/>
                    <a:lstStyle/>
                    <a:p>
                      <a:pPr marL="0" marR="0" algn="ctr">
                        <a:lnSpc>
                          <a:spcPct val="115000"/>
                        </a:lnSpc>
                        <a:spcBef>
                          <a:spcPts val="0"/>
                        </a:spcBef>
                        <a:spcAft>
                          <a:spcPts val="1000"/>
                        </a:spcAft>
                      </a:pPr>
                      <a:endParaRPr lang="en-US" sz="800" dirty="0">
                        <a:effectLst/>
                        <a:latin typeface="Calibri" panose="020F0502020204030204" pitchFamily="34" charset="0"/>
                        <a:ea typeface="Calibri" panose="020F0502020204030204" pitchFamily="34" charset="0"/>
                        <a:cs typeface="Mangal" panose="02040503050203030202"/>
                      </a:endParaRPr>
                    </a:p>
                  </a:txBody>
                  <a:tcPr marL="51437" marR="51437" marT="0" marB="0" anchor="ctr"/>
                </a:tc>
                <a:extLst>
                  <a:ext uri="{0D108BD9-81ED-4DB2-BD59-A6C34878D82A}">
                    <a16:rowId xmlns:a16="http://schemas.microsoft.com/office/drawing/2014/main" xmlns="" val="3401137859"/>
                  </a:ext>
                </a:extLst>
              </a:tr>
              <a:tr h="694397">
                <a:tc>
                  <a:txBody>
                    <a:bodyPr/>
                    <a:lstStyle/>
                    <a:p>
                      <a:pPr marL="0" marR="0" algn="ctr">
                        <a:lnSpc>
                          <a:spcPct val="115000"/>
                        </a:lnSpc>
                        <a:spcBef>
                          <a:spcPts val="0"/>
                        </a:spcBef>
                        <a:spcAft>
                          <a:spcPts val="1000"/>
                        </a:spcAft>
                      </a:pPr>
                      <a:r>
                        <a:rPr lang="en-US" sz="1500" kern="1200" dirty="0">
                          <a:solidFill>
                            <a:schemeClr val="dk1"/>
                          </a:solidFill>
                          <a:effectLst/>
                          <a:latin typeface="Times New Roman" panose="02020603050405020304" pitchFamily="18" charset="0"/>
                          <a:ea typeface="+mn-ea"/>
                          <a:cs typeface="Times New Roman" panose="02020603050405020304" pitchFamily="18" charset="0"/>
                        </a:rPr>
                        <a:t>PSO3</a:t>
                      </a:r>
                    </a:p>
                  </a:txBody>
                  <a:tcPr marL="51437" marR="51437" marT="0" marB="0"/>
                </a:tc>
                <a:tc>
                  <a:txBody>
                    <a:bodyPr/>
                    <a:lstStyle/>
                    <a:p>
                      <a:pPr lvl="0"/>
                      <a:r>
                        <a:rPr lang="en-US" sz="1800" b="0" kern="1200" dirty="0">
                          <a:solidFill>
                            <a:schemeClr val="tx1"/>
                          </a:solidFill>
                          <a:effectLst/>
                          <a:latin typeface="Times New Roman" panose="02020603050405020304" pitchFamily="18" charset="0"/>
                          <a:ea typeface="+mn-ea"/>
                          <a:cs typeface="Times New Roman" panose="02020603050405020304" pitchFamily="18" charset="0"/>
                        </a:rPr>
                        <a:t>Practice multi-disciplinary and modern computing techniques by lifelong learning to establish innovative career.</a:t>
                      </a:r>
                      <a:endParaRPr lang="en-IN"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51437" marR="51437" marT="0" marB="0" anchor="ctr"/>
                </a:tc>
                <a:tc>
                  <a:txBody>
                    <a:bodyPr/>
                    <a:lstStyle/>
                    <a:p>
                      <a:pPr marL="0" marR="0" algn="ctr">
                        <a:lnSpc>
                          <a:spcPct val="115000"/>
                        </a:lnSpc>
                        <a:spcBef>
                          <a:spcPts val="0"/>
                        </a:spcBef>
                        <a:spcAft>
                          <a:spcPts val="1000"/>
                        </a:spcAft>
                      </a:pPr>
                      <a:endParaRPr lang="en-US" sz="800" dirty="0">
                        <a:effectLst/>
                        <a:latin typeface="Calibri" panose="020F0502020204030204" pitchFamily="34" charset="0"/>
                        <a:ea typeface="Calibri" panose="020F0502020204030204" pitchFamily="34" charset="0"/>
                        <a:cs typeface="Mangal" panose="02040503050203030202"/>
                      </a:endParaRPr>
                    </a:p>
                  </a:txBody>
                  <a:tcPr marL="51437" marR="51437" marT="0" marB="0" anchor="ctr"/>
                </a:tc>
                <a:extLst>
                  <a:ext uri="{0D108BD9-81ED-4DB2-BD59-A6C34878D82A}">
                    <a16:rowId xmlns:a16="http://schemas.microsoft.com/office/drawing/2014/main" xmlns="" val="3118883539"/>
                  </a:ext>
                </a:extLst>
              </a:tr>
              <a:tr h="694397">
                <a:tc>
                  <a:txBody>
                    <a:bodyPr/>
                    <a:lstStyle/>
                    <a:p>
                      <a:pPr marL="0" marR="0" algn="ctr">
                        <a:lnSpc>
                          <a:spcPct val="115000"/>
                        </a:lnSpc>
                        <a:spcBef>
                          <a:spcPts val="0"/>
                        </a:spcBef>
                        <a:spcAft>
                          <a:spcPts val="1000"/>
                        </a:spcAft>
                      </a:pPr>
                      <a:r>
                        <a:rPr lang="en-US" sz="1500" kern="1200" dirty="0">
                          <a:solidFill>
                            <a:schemeClr val="dk1"/>
                          </a:solidFill>
                          <a:effectLst/>
                          <a:latin typeface="Times New Roman" panose="02020603050405020304" pitchFamily="18" charset="0"/>
                          <a:ea typeface="+mn-ea"/>
                          <a:cs typeface="Times New Roman" panose="02020603050405020304" pitchFamily="18" charset="0"/>
                        </a:rPr>
                        <a:t>PSO4</a:t>
                      </a:r>
                    </a:p>
                  </a:txBody>
                  <a:tcPr marL="51437" marR="51437" marT="0" marB="0"/>
                </a:tc>
                <a:tc>
                  <a:txBody>
                    <a:bodyPr/>
                    <a:lstStyle/>
                    <a:p>
                      <a:pPr lvl="0"/>
                      <a:r>
                        <a:rPr lang="en-US" sz="1800" b="0" kern="1200" dirty="0">
                          <a:solidFill>
                            <a:schemeClr val="tx1"/>
                          </a:solidFill>
                          <a:effectLst/>
                          <a:latin typeface="Times New Roman" panose="02020603050405020304" pitchFamily="18" charset="0"/>
                          <a:ea typeface="+mn-ea"/>
                          <a:cs typeface="Times New Roman" panose="02020603050405020304" pitchFamily="18" charset="0"/>
                        </a:rPr>
                        <a:t>Work in a team or individual to manage projects with ethical concern to be a successful employee or employer in IT industry. 	</a:t>
                      </a:r>
                      <a:endParaRPr lang="en-IN"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51437" marR="51437" marT="0" marB="0" anchor="ctr"/>
                </a:tc>
                <a:tc>
                  <a:txBody>
                    <a:bodyPr/>
                    <a:lstStyle/>
                    <a:p>
                      <a:pPr marL="0" marR="0" algn="ctr">
                        <a:lnSpc>
                          <a:spcPct val="115000"/>
                        </a:lnSpc>
                        <a:spcBef>
                          <a:spcPts val="0"/>
                        </a:spcBef>
                        <a:spcAft>
                          <a:spcPts val="1000"/>
                        </a:spcAft>
                      </a:pPr>
                      <a:endParaRPr lang="en-US" sz="800" dirty="0">
                        <a:effectLst/>
                        <a:latin typeface="Calibri" panose="020F0502020204030204" pitchFamily="34" charset="0"/>
                        <a:ea typeface="Calibri" panose="020F0502020204030204" pitchFamily="34" charset="0"/>
                        <a:cs typeface="Mangal" panose="02040503050203030202"/>
                      </a:endParaRPr>
                    </a:p>
                  </a:txBody>
                  <a:tcPr marL="51437" marR="51437" marT="0" marB="0" anchor="ctr"/>
                </a:tc>
                <a:extLst>
                  <a:ext uri="{0D108BD9-81ED-4DB2-BD59-A6C34878D82A}">
                    <a16:rowId xmlns:a16="http://schemas.microsoft.com/office/drawing/2014/main" xmlns="" val="4273560346"/>
                  </a:ext>
                </a:extLst>
              </a:tr>
            </a:tbl>
          </a:graphicData>
        </a:graphic>
      </p:graphicFrame>
      <p:sp>
        <p:nvSpPr>
          <p:cNvPr id="4" name="Date Placeholder 3">
            <a:extLst>
              <a:ext uri="{FF2B5EF4-FFF2-40B4-BE49-F238E27FC236}">
                <a16:creationId xmlns:a16="http://schemas.microsoft.com/office/drawing/2014/main" xmlns="" id="{45DD770E-EDCA-43A9-BE89-43F2800F4B75}"/>
              </a:ext>
            </a:extLst>
          </p:cNvPr>
          <p:cNvSpPr>
            <a:spLocks noGrp="1"/>
          </p:cNvSpPr>
          <p:nvPr>
            <p:ph type="dt" sz="quarter" idx="10"/>
          </p:nvPr>
        </p:nvSpPr>
        <p:spPr/>
        <p:txBody>
          <a:bodyPr/>
          <a:lstStyle/>
          <a:p>
            <a:pPr>
              <a:defRPr/>
            </a:pPr>
            <a:fld id="{EDBC5485-ACBA-F548-96CB-EE3CAD99669F}" type="datetime1">
              <a:rPr lang="en-IN" smtClean="0"/>
              <a:pPr>
                <a:defRPr/>
              </a:pPr>
              <a:t>19-09-2022</a:t>
            </a:fld>
            <a:endParaRPr lang="en-US"/>
          </a:p>
        </p:txBody>
      </p:sp>
      <p:sp>
        <p:nvSpPr>
          <p:cNvPr id="11294" name="Rectangle 9">
            <a:extLst>
              <a:ext uri="{FF2B5EF4-FFF2-40B4-BE49-F238E27FC236}">
                <a16:creationId xmlns:a16="http://schemas.microsoft.com/office/drawing/2014/main" xmlns="" id="{5972F3F5-149E-4C27-9A80-93B8B48424A7}"/>
              </a:ext>
            </a:extLst>
          </p:cNvPr>
          <p:cNvSpPr>
            <a:spLocks noChangeArrowheads="1"/>
          </p:cNvSpPr>
          <p:nvPr/>
        </p:nvSpPr>
        <p:spPr bwMode="auto">
          <a:xfrm>
            <a:off x="838200" y="1346200"/>
            <a:ext cx="11133406" cy="385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algn="just">
              <a:lnSpc>
                <a:spcPct val="115000"/>
              </a:lnSpc>
              <a:spcBef>
                <a:spcPts val="0"/>
              </a:spcBef>
              <a:spcAft>
                <a:spcPts val="0"/>
              </a:spcAft>
              <a:buNone/>
            </a:pPr>
            <a:r>
              <a:rPr lang="en-US" sz="1800" dirty="0">
                <a:solidFill>
                  <a:srgbClr val="000000"/>
                </a:solidFill>
                <a:effectLst/>
                <a:latin typeface="Times New Roman" panose="02020603050405020304" pitchFamily="18" charset="0"/>
                <a:ea typeface="Times New Roman" panose="02020603050405020304" pitchFamily="18" charset="0"/>
              </a:rPr>
              <a:t>On successful completion of </a:t>
            </a:r>
            <a:r>
              <a:rPr lang="en-US" sz="1800" dirty="0">
                <a:solidFill>
                  <a:srgbClr val="444444"/>
                </a:solidFill>
                <a:effectLst/>
                <a:latin typeface="Times New Roman" panose="02020603050405020304" pitchFamily="18" charset="0"/>
                <a:ea typeface="Times New Roman" panose="02020603050405020304" pitchFamily="18" charset="0"/>
              </a:rPr>
              <a:t>B. Tech. (I.T.) Program,</a:t>
            </a:r>
            <a:r>
              <a:rPr lang="en-US" sz="1800" dirty="0">
                <a:solidFill>
                  <a:srgbClr val="000000"/>
                </a:solidFill>
                <a:effectLst/>
                <a:latin typeface="Times New Roman" panose="02020603050405020304" pitchFamily="18" charset="0"/>
                <a:ea typeface="Times New Roman" panose="02020603050405020304" pitchFamily="18" charset="0"/>
              </a:rPr>
              <a:t> the Information Technology graduates will be able to:</a:t>
            </a:r>
            <a:endParaRPr lang="en-IN" sz="1800" dirty="0">
              <a:effectLst/>
              <a:latin typeface="Times New Roman" panose="02020603050405020304" pitchFamily="18" charset="0"/>
              <a:ea typeface="Times New Roman" panose="02020603050405020304" pitchFamily="18" charset="0"/>
            </a:endParaRPr>
          </a:p>
        </p:txBody>
      </p:sp>
      <p:grpSp>
        <p:nvGrpSpPr>
          <p:cNvPr id="11295" name="Group 10">
            <a:extLst>
              <a:ext uri="{FF2B5EF4-FFF2-40B4-BE49-F238E27FC236}">
                <a16:creationId xmlns:a16="http://schemas.microsoft.com/office/drawing/2014/main" xmlns="" id="{A4A3A3D0-6C36-4485-B5D9-10A5C10A1EAC}"/>
              </a:ext>
            </a:extLst>
          </p:cNvPr>
          <p:cNvGrpSpPr>
            <a:grpSpLocks/>
          </p:cNvGrpSpPr>
          <p:nvPr/>
        </p:nvGrpSpPr>
        <p:grpSpPr bwMode="auto">
          <a:xfrm>
            <a:off x="0" y="106363"/>
            <a:ext cx="11971606" cy="817562"/>
            <a:chOff x="0" y="0"/>
            <a:chExt cx="9144000" cy="817563"/>
          </a:xfrm>
        </p:grpSpPr>
        <p:sp>
          <p:nvSpPr>
            <p:cNvPr id="12" name="Title 1">
              <a:extLst>
                <a:ext uri="{FF2B5EF4-FFF2-40B4-BE49-F238E27FC236}">
                  <a16:creationId xmlns:a16="http://schemas.microsoft.com/office/drawing/2014/main" xmlns="" id="{E7EAEA51-22AD-4E63-8B7D-7CFA6E66214F}"/>
                </a:ext>
              </a:extLst>
            </p:cNvPr>
            <p:cNvSpPr txBox="1">
              <a:spLocks/>
            </p:cNvSpPr>
            <p:nvPr/>
          </p:nvSpPr>
          <p:spPr>
            <a:xfrm>
              <a:off x="1371600" y="0"/>
              <a:ext cx="7772400" cy="685801"/>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a:latin typeface="Times New Roman" panose="02020603050405020304" pitchFamily="18" charset="0"/>
                  <a:cs typeface="Times New Roman" panose="02020603050405020304" pitchFamily="18" charset="0"/>
                </a:rPr>
                <a:t>Program Specific Outcomes (PSO)</a:t>
              </a:r>
            </a:p>
          </p:txBody>
        </p:sp>
        <p:pic>
          <p:nvPicPr>
            <p:cNvPr id="11297" name="Picture 2" descr="E:\NIET\Project\xLogo11.png.pagespeed.ic.pydHLuCQEZ.png">
              <a:extLst>
                <a:ext uri="{FF2B5EF4-FFF2-40B4-BE49-F238E27FC236}">
                  <a16:creationId xmlns:a16="http://schemas.microsoft.com/office/drawing/2014/main" xmlns="" id="{C67008D7-8113-4318-AA78-073216CAD522}"/>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Footer Placeholder 1">
            <a:extLst>
              <a:ext uri="{FF2B5EF4-FFF2-40B4-BE49-F238E27FC236}">
                <a16:creationId xmlns:a16="http://schemas.microsoft.com/office/drawing/2014/main" xmlns="" id="{A4AA0A26-F5DA-4C2A-8A63-C6FB243E21C1}"/>
              </a:ext>
            </a:extLst>
          </p:cNvPr>
          <p:cNvSpPr>
            <a:spLocks noGrp="1"/>
          </p:cNvSpPr>
          <p:nvPr>
            <p:ph type="ftr" sz="quarter" idx="11"/>
          </p:nvPr>
        </p:nvSpPr>
        <p:spPr/>
        <p:txBody>
          <a:bodyPr/>
          <a:lstStyle/>
          <a:p>
            <a:r>
              <a:rPr lang="en-US"/>
              <a:t>Ms. Nancy Kansal   OBJECT ORIENTED TECHNIQUES USING JAVA</a:t>
            </a:r>
          </a:p>
        </p:txBody>
      </p:sp>
      <p:sp>
        <p:nvSpPr>
          <p:cNvPr id="3" name="Slide Number Placeholder 2">
            <a:extLst>
              <a:ext uri="{FF2B5EF4-FFF2-40B4-BE49-F238E27FC236}">
                <a16:creationId xmlns:a16="http://schemas.microsoft.com/office/drawing/2014/main" xmlns="" id="{3AAB2876-9DDA-489A-B6BA-7BF1870F71B2}"/>
              </a:ext>
            </a:extLst>
          </p:cNvPr>
          <p:cNvSpPr>
            <a:spLocks noGrp="1"/>
          </p:cNvSpPr>
          <p:nvPr>
            <p:ph type="sldNum" sz="quarter" idx="12"/>
          </p:nvPr>
        </p:nvSpPr>
        <p:spPr/>
        <p:txBody>
          <a:bodyPr/>
          <a:lstStyle/>
          <a:p>
            <a:fld id="{5953C3A8-BE0E-472B-9B60-3C596930C5B5}" type="slidenum">
              <a:rPr lang="en-US" smtClean="0"/>
              <a:pPr/>
              <a:t>11</a:t>
            </a:fld>
            <a:endParaRPr lang="en-US"/>
          </a:p>
        </p:txBody>
      </p:sp>
    </p:spTree>
    <p:extLst>
      <p:ext uri="{BB962C8B-B14F-4D97-AF65-F5344CB8AC3E}">
        <p14:creationId xmlns:p14="http://schemas.microsoft.com/office/powerpoint/2010/main" xmlns="" val="20831353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Looping</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3E5B21F2-FBE1-1B43-84B6-0CC3194A09C4}"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graphicFrame>
        <p:nvGraphicFramePr>
          <p:cNvPr id="3" name="Table 2">
            <a:extLst>
              <a:ext uri="{FF2B5EF4-FFF2-40B4-BE49-F238E27FC236}">
                <a16:creationId xmlns:a16="http://schemas.microsoft.com/office/drawing/2014/main" xmlns="" id="{D6C6E479-E679-4A1A-ABB2-FB61527E03CF}"/>
              </a:ext>
            </a:extLst>
          </p:cNvPr>
          <p:cNvGraphicFramePr>
            <a:graphicFrameLocks noGrp="1"/>
          </p:cNvGraphicFramePr>
          <p:nvPr>
            <p:extLst>
              <p:ext uri="{D42A27DB-BD31-4B8C-83A1-F6EECF244321}">
                <p14:modId xmlns:p14="http://schemas.microsoft.com/office/powerpoint/2010/main" xmlns="" val="463027425"/>
              </p:ext>
            </p:extLst>
          </p:nvPr>
        </p:nvGraphicFramePr>
        <p:xfrm>
          <a:off x="633045" y="890472"/>
          <a:ext cx="11043140" cy="5626558"/>
        </p:xfrm>
        <a:graphic>
          <a:graphicData uri="http://schemas.openxmlformats.org/drawingml/2006/table">
            <a:tbl>
              <a:tblPr/>
              <a:tblGrid>
                <a:gridCol w="2760785">
                  <a:extLst>
                    <a:ext uri="{9D8B030D-6E8A-4147-A177-3AD203B41FA5}">
                      <a16:colId xmlns:a16="http://schemas.microsoft.com/office/drawing/2014/main" xmlns="" val="4219645651"/>
                    </a:ext>
                  </a:extLst>
                </a:gridCol>
                <a:gridCol w="2760785">
                  <a:extLst>
                    <a:ext uri="{9D8B030D-6E8A-4147-A177-3AD203B41FA5}">
                      <a16:colId xmlns:a16="http://schemas.microsoft.com/office/drawing/2014/main" xmlns="" val="3407340734"/>
                    </a:ext>
                  </a:extLst>
                </a:gridCol>
                <a:gridCol w="2760785">
                  <a:extLst>
                    <a:ext uri="{9D8B030D-6E8A-4147-A177-3AD203B41FA5}">
                      <a16:colId xmlns:a16="http://schemas.microsoft.com/office/drawing/2014/main" xmlns="" val="4216048899"/>
                    </a:ext>
                  </a:extLst>
                </a:gridCol>
                <a:gridCol w="2760785">
                  <a:extLst>
                    <a:ext uri="{9D8B030D-6E8A-4147-A177-3AD203B41FA5}">
                      <a16:colId xmlns:a16="http://schemas.microsoft.com/office/drawing/2014/main" xmlns="" val="954105069"/>
                    </a:ext>
                  </a:extLst>
                </a:gridCol>
              </a:tblGrid>
              <a:tr h="270795">
                <a:tc>
                  <a:txBody>
                    <a:bodyPr/>
                    <a:lstStyle/>
                    <a:p>
                      <a:pPr algn="l" fontAlgn="t"/>
                      <a:r>
                        <a:rPr lang="en-IN" sz="1500">
                          <a:solidFill>
                            <a:srgbClr val="000000"/>
                          </a:solidFill>
                          <a:effectLst/>
                          <a:latin typeface="Times New Roman" panose="02020603050405020304" pitchFamily="18" charset="0"/>
                          <a:cs typeface="Times New Roman" panose="02020603050405020304" pitchFamily="18" charset="0"/>
                        </a:rPr>
                        <a:t>Comparison</a:t>
                      </a:r>
                    </a:p>
                  </a:txBody>
                  <a:tcPr marL="42549" marR="42549" marT="42549" marB="42549">
                    <a:lnL w="9525" cap="flat" cmpd="sng" algn="ctr">
                      <a:solidFill>
                        <a:srgbClr val="A0F152"/>
                      </a:solidFill>
                      <a:prstDash val="solid"/>
                      <a:round/>
                      <a:headEnd type="none" w="med" len="med"/>
                      <a:tailEnd type="none" w="med" len="med"/>
                    </a:lnL>
                    <a:lnR w="9525" cap="flat" cmpd="sng" algn="ctr">
                      <a:solidFill>
                        <a:srgbClr val="A0F152"/>
                      </a:solidFill>
                      <a:prstDash val="solid"/>
                      <a:round/>
                      <a:headEnd type="none" w="med" len="med"/>
                      <a:tailEnd type="none" w="med" len="med"/>
                    </a:lnR>
                    <a:lnT w="9525" cap="flat" cmpd="sng" algn="ctr">
                      <a:solidFill>
                        <a:srgbClr val="A0F152"/>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cs typeface="Times New Roman" panose="02020603050405020304" pitchFamily="18" charset="0"/>
                        </a:rPr>
                        <a:t>for loop</a:t>
                      </a:r>
                    </a:p>
                  </a:txBody>
                  <a:tcPr marL="42549" marR="42549" marT="42549" marB="42549">
                    <a:lnL w="9525" cap="flat" cmpd="sng" algn="ctr">
                      <a:solidFill>
                        <a:srgbClr val="A0F152"/>
                      </a:solidFill>
                      <a:prstDash val="solid"/>
                      <a:round/>
                      <a:headEnd type="none" w="med" len="med"/>
                      <a:tailEnd type="none" w="med" len="med"/>
                    </a:lnL>
                    <a:lnR w="9525" cap="flat" cmpd="sng" algn="ctr">
                      <a:solidFill>
                        <a:srgbClr val="A0F152"/>
                      </a:solidFill>
                      <a:prstDash val="solid"/>
                      <a:round/>
                      <a:headEnd type="none" w="med" len="med"/>
                      <a:tailEnd type="none" w="med" len="med"/>
                    </a:lnR>
                    <a:lnT w="9525" cap="flat" cmpd="sng" algn="ctr">
                      <a:solidFill>
                        <a:srgbClr val="A0F152"/>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cs typeface="Times New Roman" panose="02020603050405020304" pitchFamily="18" charset="0"/>
                        </a:rPr>
                        <a:t>while loop</a:t>
                      </a:r>
                    </a:p>
                  </a:txBody>
                  <a:tcPr marL="42549" marR="42549" marT="42549" marB="42549">
                    <a:lnL w="9525" cap="flat" cmpd="sng" algn="ctr">
                      <a:solidFill>
                        <a:srgbClr val="A0F152"/>
                      </a:solidFill>
                      <a:prstDash val="solid"/>
                      <a:round/>
                      <a:headEnd type="none" w="med" len="med"/>
                      <a:tailEnd type="none" w="med" len="med"/>
                    </a:lnL>
                    <a:lnR w="9525" cap="flat" cmpd="sng" algn="ctr">
                      <a:solidFill>
                        <a:srgbClr val="A0F152"/>
                      </a:solidFill>
                      <a:prstDash val="solid"/>
                      <a:round/>
                      <a:headEnd type="none" w="med" len="med"/>
                      <a:tailEnd type="none" w="med" len="med"/>
                    </a:lnR>
                    <a:lnT w="9525" cap="flat" cmpd="sng" algn="ctr">
                      <a:solidFill>
                        <a:srgbClr val="A0F152"/>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500">
                          <a:solidFill>
                            <a:srgbClr val="000000"/>
                          </a:solidFill>
                          <a:effectLst/>
                          <a:latin typeface="Times New Roman" panose="02020603050405020304" pitchFamily="18" charset="0"/>
                          <a:cs typeface="Times New Roman" panose="02020603050405020304" pitchFamily="18" charset="0"/>
                        </a:rPr>
                        <a:t>do-while loop</a:t>
                      </a:r>
                    </a:p>
                  </a:txBody>
                  <a:tcPr marL="42549" marR="42549" marT="42549" marB="42549">
                    <a:lnL w="9525" cap="flat" cmpd="sng" algn="ctr">
                      <a:solidFill>
                        <a:srgbClr val="A0F152"/>
                      </a:solidFill>
                      <a:prstDash val="solid"/>
                      <a:round/>
                      <a:headEnd type="none" w="med" len="med"/>
                      <a:tailEnd type="none" w="med" len="med"/>
                    </a:lnL>
                    <a:lnR w="9525" cap="flat" cmpd="sng" algn="ctr">
                      <a:solidFill>
                        <a:srgbClr val="A0F152"/>
                      </a:solidFill>
                      <a:prstDash val="solid"/>
                      <a:round/>
                      <a:headEnd type="none" w="med" len="med"/>
                      <a:tailEnd type="none" w="med" len="med"/>
                    </a:lnR>
                    <a:lnT w="9525" cap="flat" cmpd="sng" algn="ctr">
                      <a:solidFill>
                        <a:srgbClr val="A0F152"/>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xmlns="" val="2541906064"/>
                  </a:ext>
                </a:extLst>
              </a:tr>
              <a:tr h="1035651">
                <a:tc>
                  <a:txBody>
                    <a:bodyPr/>
                    <a:lstStyle/>
                    <a:p>
                      <a:pPr algn="l" fontAlgn="t"/>
                      <a:r>
                        <a:rPr lang="en-IN" sz="1500" dirty="0">
                          <a:solidFill>
                            <a:srgbClr val="333333"/>
                          </a:solidFill>
                          <a:effectLst/>
                          <a:latin typeface="Times New Roman" panose="02020603050405020304" pitchFamily="18" charset="0"/>
                          <a:cs typeface="Times New Roman" panose="02020603050405020304" pitchFamily="18" charset="0"/>
                        </a:rPr>
                        <a:t>Introduction</a:t>
                      </a:r>
                    </a:p>
                  </a:txBody>
                  <a:tcPr marL="28366" marR="28366" marT="28366" marB="2836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500">
                          <a:solidFill>
                            <a:srgbClr val="333333"/>
                          </a:solidFill>
                          <a:effectLst/>
                          <a:latin typeface="Times New Roman" panose="02020603050405020304" pitchFamily="18" charset="0"/>
                          <a:cs typeface="Times New Roman" panose="02020603050405020304" pitchFamily="18" charset="0"/>
                        </a:rPr>
                        <a:t>The Java for loop is a control flow statement that iterates a part of the </a:t>
                      </a:r>
                      <a:r>
                        <a:rPr lang="en-US" sz="1500" u="none" strike="noStrike">
                          <a:solidFill>
                            <a:srgbClr val="008000"/>
                          </a:solidFill>
                          <a:effectLst/>
                          <a:latin typeface="Times New Roman" panose="02020603050405020304" pitchFamily="18" charset="0"/>
                          <a:cs typeface="Times New Roman" panose="02020603050405020304" pitchFamily="18" charset="0"/>
                          <a:hlinkClick r:id="rId4"/>
                        </a:rPr>
                        <a:t>programs</a:t>
                      </a:r>
                      <a:r>
                        <a:rPr lang="en-US" sz="1500">
                          <a:solidFill>
                            <a:srgbClr val="333333"/>
                          </a:solidFill>
                          <a:effectLst/>
                          <a:latin typeface="Times New Roman" panose="02020603050405020304" pitchFamily="18" charset="0"/>
                          <a:cs typeface="Times New Roman" panose="02020603050405020304" pitchFamily="18" charset="0"/>
                        </a:rPr>
                        <a:t> multiple times.</a:t>
                      </a:r>
                    </a:p>
                  </a:txBody>
                  <a:tcPr marL="28366" marR="28366" marT="28366" marB="2836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500">
                          <a:solidFill>
                            <a:srgbClr val="333333"/>
                          </a:solidFill>
                          <a:effectLst/>
                          <a:latin typeface="Times New Roman" panose="02020603050405020304" pitchFamily="18" charset="0"/>
                          <a:cs typeface="Times New Roman" panose="02020603050405020304" pitchFamily="18" charset="0"/>
                        </a:rPr>
                        <a:t>The Java while loop is a control flow statement that executes a part of the programs repeatedly on the basis of given boolean condition.</a:t>
                      </a:r>
                    </a:p>
                  </a:txBody>
                  <a:tcPr marL="28366" marR="28366" marT="28366" marB="2836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500">
                          <a:solidFill>
                            <a:srgbClr val="333333"/>
                          </a:solidFill>
                          <a:effectLst/>
                          <a:latin typeface="Times New Roman" panose="02020603050405020304" pitchFamily="18" charset="0"/>
                          <a:cs typeface="Times New Roman" panose="02020603050405020304" pitchFamily="18" charset="0"/>
                        </a:rPr>
                        <a:t>The Java do while loop is a control flow statement that executes a part of the programs at least once and the further execution depends upon the given boolean condition.</a:t>
                      </a:r>
                    </a:p>
                  </a:txBody>
                  <a:tcPr marL="28366" marR="28366" marT="28366" marB="2836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2150364266"/>
                  </a:ext>
                </a:extLst>
              </a:tr>
              <a:tr h="1035651">
                <a:tc>
                  <a:txBody>
                    <a:bodyPr/>
                    <a:lstStyle/>
                    <a:p>
                      <a:pPr algn="l" fontAlgn="t"/>
                      <a:r>
                        <a:rPr lang="en-IN" sz="1500">
                          <a:solidFill>
                            <a:srgbClr val="333333"/>
                          </a:solidFill>
                          <a:effectLst/>
                          <a:latin typeface="Times New Roman" panose="02020603050405020304" pitchFamily="18" charset="0"/>
                          <a:cs typeface="Times New Roman" panose="02020603050405020304" pitchFamily="18" charset="0"/>
                        </a:rPr>
                        <a:t>When to use</a:t>
                      </a:r>
                    </a:p>
                  </a:txBody>
                  <a:tcPr marL="28366" marR="28366" marT="28366" marB="2836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500">
                          <a:solidFill>
                            <a:srgbClr val="333333"/>
                          </a:solidFill>
                          <a:effectLst/>
                          <a:latin typeface="Times New Roman" panose="02020603050405020304" pitchFamily="18" charset="0"/>
                          <a:cs typeface="Times New Roman" panose="02020603050405020304" pitchFamily="18" charset="0"/>
                        </a:rPr>
                        <a:t>If the number of iteration is fixed, it is recommended to use for loop.</a:t>
                      </a:r>
                    </a:p>
                  </a:txBody>
                  <a:tcPr marL="28366" marR="28366" marT="28366" marB="2836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500">
                          <a:solidFill>
                            <a:srgbClr val="333333"/>
                          </a:solidFill>
                          <a:effectLst/>
                          <a:latin typeface="Times New Roman" panose="02020603050405020304" pitchFamily="18" charset="0"/>
                          <a:cs typeface="Times New Roman" panose="02020603050405020304" pitchFamily="18" charset="0"/>
                        </a:rPr>
                        <a:t>If the number of iteration is not fixed, it is recommended to use while loop.</a:t>
                      </a:r>
                    </a:p>
                  </a:txBody>
                  <a:tcPr marL="28366" marR="28366" marT="28366" marB="2836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500">
                          <a:solidFill>
                            <a:srgbClr val="333333"/>
                          </a:solidFill>
                          <a:effectLst/>
                          <a:latin typeface="Times New Roman" panose="02020603050405020304" pitchFamily="18" charset="0"/>
                          <a:cs typeface="Times New Roman" panose="02020603050405020304" pitchFamily="18" charset="0"/>
                        </a:rPr>
                        <a:t>If the number of iteration is not fixed and you must have to execute the loop at least once, it is recommended to use the do-while loop.</a:t>
                      </a:r>
                    </a:p>
                  </a:txBody>
                  <a:tcPr marL="28366" marR="28366" marT="28366" marB="2836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2011420770"/>
                  </a:ext>
                </a:extLst>
              </a:tr>
              <a:tr h="640980">
                <a:tc>
                  <a:txBody>
                    <a:bodyPr/>
                    <a:lstStyle/>
                    <a:p>
                      <a:pPr algn="l" fontAlgn="t"/>
                      <a:r>
                        <a:rPr lang="en-IN" sz="1500">
                          <a:solidFill>
                            <a:srgbClr val="333333"/>
                          </a:solidFill>
                          <a:effectLst/>
                          <a:latin typeface="Times New Roman" panose="02020603050405020304" pitchFamily="18" charset="0"/>
                          <a:cs typeface="Times New Roman" panose="02020603050405020304" pitchFamily="18" charset="0"/>
                        </a:rPr>
                        <a:t>Syntax</a:t>
                      </a:r>
                    </a:p>
                  </a:txBody>
                  <a:tcPr marL="28366" marR="28366" marT="28366" marB="2836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500">
                          <a:solidFill>
                            <a:srgbClr val="333333"/>
                          </a:solidFill>
                          <a:effectLst/>
                          <a:latin typeface="Times New Roman" panose="02020603050405020304" pitchFamily="18" charset="0"/>
                          <a:cs typeface="Times New Roman" panose="02020603050405020304" pitchFamily="18" charset="0"/>
                        </a:rPr>
                        <a:t>for(init;condition;incr/decr){</a:t>
                      </a:r>
                      <a:br>
                        <a:rPr lang="en-US" sz="1500">
                          <a:solidFill>
                            <a:srgbClr val="333333"/>
                          </a:solidFill>
                          <a:effectLst/>
                          <a:latin typeface="Times New Roman" panose="02020603050405020304" pitchFamily="18" charset="0"/>
                          <a:cs typeface="Times New Roman" panose="02020603050405020304" pitchFamily="18" charset="0"/>
                        </a:rPr>
                      </a:br>
                      <a:r>
                        <a:rPr lang="en-US" sz="1500">
                          <a:solidFill>
                            <a:srgbClr val="333333"/>
                          </a:solidFill>
                          <a:effectLst/>
                          <a:latin typeface="Times New Roman" panose="02020603050405020304" pitchFamily="18" charset="0"/>
                          <a:cs typeface="Times New Roman" panose="02020603050405020304" pitchFamily="18" charset="0"/>
                        </a:rPr>
                        <a:t>// code to be executed</a:t>
                      </a:r>
                      <a:br>
                        <a:rPr lang="en-US" sz="1500">
                          <a:solidFill>
                            <a:srgbClr val="333333"/>
                          </a:solidFill>
                          <a:effectLst/>
                          <a:latin typeface="Times New Roman" panose="02020603050405020304" pitchFamily="18" charset="0"/>
                          <a:cs typeface="Times New Roman" panose="02020603050405020304" pitchFamily="18" charset="0"/>
                        </a:rPr>
                      </a:br>
                      <a:r>
                        <a:rPr lang="en-US" sz="1500">
                          <a:solidFill>
                            <a:srgbClr val="333333"/>
                          </a:solidFill>
                          <a:effectLst/>
                          <a:latin typeface="Times New Roman" panose="02020603050405020304" pitchFamily="18" charset="0"/>
                          <a:cs typeface="Times New Roman" panose="02020603050405020304" pitchFamily="18" charset="0"/>
                        </a:rPr>
                        <a:t>}</a:t>
                      </a:r>
                    </a:p>
                  </a:txBody>
                  <a:tcPr marL="28366" marR="28366" marT="28366" marB="2836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500">
                          <a:solidFill>
                            <a:srgbClr val="333333"/>
                          </a:solidFill>
                          <a:effectLst/>
                          <a:latin typeface="Times New Roman" panose="02020603050405020304" pitchFamily="18" charset="0"/>
                          <a:cs typeface="Times New Roman" panose="02020603050405020304" pitchFamily="18" charset="0"/>
                        </a:rPr>
                        <a:t>while(condition){</a:t>
                      </a:r>
                      <a:br>
                        <a:rPr lang="en-US" sz="1500">
                          <a:solidFill>
                            <a:srgbClr val="333333"/>
                          </a:solidFill>
                          <a:effectLst/>
                          <a:latin typeface="Times New Roman" panose="02020603050405020304" pitchFamily="18" charset="0"/>
                          <a:cs typeface="Times New Roman" panose="02020603050405020304" pitchFamily="18" charset="0"/>
                        </a:rPr>
                      </a:br>
                      <a:r>
                        <a:rPr lang="en-US" sz="1500">
                          <a:solidFill>
                            <a:srgbClr val="333333"/>
                          </a:solidFill>
                          <a:effectLst/>
                          <a:latin typeface="Times New Roman" panose="02020603050405020304" pitchFamily="18" charset="0"/>
                          <a:cs typeface="Times New Roman" panose="02020603050405020304" pitchFamily="18" charset="0"/>
                        </a:rPr>
                        <a:t>//code to be executed</a:t>
                      </a:r>
                      <a:br>
                        <a:rPr lang="en-US" sz="1500">
                          <a:solidFill>
                            <a:srgbClr val="333333"/>
                          </a:solidFill>
                          <a:effectLst/>
                          <a:latin typeface="Times New Roman" panose="02020603050405020304" pitchFamily="18" charset="0"/>
                          <a:cs typeface="Times New Roman" panose="02020603050405020304" pitchFamily="18" charset="0"/>
                        </a:rPr>
                      </a:br>
                      <a:r>
                        <a:rPr lang="en-US" sz="1500">
                          <a:solidFill>
                            <a:srgbClr val="333333"/>
                          </a:solidFill>
                          <a:effectLst/>
                          <a:latin typeface="Times New Roman" panose="02020603050405020304" pitchFamily="18" charset="0"/>
                          <a:cs typeface="Times New Roman" panose="02020603050405020304" pitchFamily="18" charset="0"/>
                        </a:rPr>
                        <a:t>}</a:t>
                      </a:r>
                    </a:p>
                  </a:txBody>
                  <a:tcPr marL="28366" marR="28366" marT="28366" marB="2836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500">
                          <a:solidFill>
                            <a:srgbClr val="333333"/>
                          </a:solidFill>
                          <a:effectLst/>
                          <a:latin typeface="Times New Roman" panose="02020603050405020304" pitchFamily="18" charset="0"/>
                          <a:cs typeface="Times New Roman" panose="02020603050405020304" pitchFamily="18" charset="0"/>
                        </a:rPr>
                        <a:t>do{</a:t>
                      </a:r>
                      <a:br>
                        <a:rPr lang="en-US" sz="1500">
                          <a:solidFill>
                            <a:srgbClr val="333333"/>
                          </a:solidFill>
                          <a:effectLst/>
                          <a:latin typeface="Times New Roman" panose="02020603050405020304" pitchFamily="18" charset="0"/>
                          <a:cs typeface="Times New Roman" panose="02020603050405020304" pitchFamily="18" charset="0"/>
                        </a:rPr>
                      </a:br>
                      <a:r>
                        <a:rPr lang="en-US" sz="1500">
                          <a:solidFill>
                            <a:srgbClr val="333333"/>
                          </a:solidFill>
                          <a:effectLst/>
                          <a:latin typeface="Times New Roman" panose="02020603050405020304" pitchFamily="18" charset="0"/>
                          <a:cs typeface="Times New Roman" panose="02020603050405020304" pitchFamily="18" charset="0"/>
                        </a:rPr>
                        <a:t>//code to be executed</a:t>
                      </a:r>
                      <a:br>
                        <a:rPr lang="en-US" sz="1500">
                          <a:solidFill>
                            <a:srgbClr val="333333"/>
                          </a:solidFill>
                          <a:effectLst/>
                          <a:latin typeface="Times New Roman" panose="02020603050405020304" pitchFamily="18" charset="0"/>
                          <a:cs typeface="Times New Roman" panose="02020603050405020304" pitchFamily="18" charset="0"/>
                        </a:rPr>
                      </a:br>
                      <a:r>
                        <a:rPr lang="en-US" sz="1500">
                          <a:solidFill>
                            <a:srgbClr val="333333"/>
                          </a:solidFill>
                          <a:effectLst/>
                          <a:latin typeface="Times New Roman" panose="02020603050405020304" pitchFamily="18" charset="0"/>
                          <a:cs typeface="Times New Roman" panose="02020603050405020304" pitchFamily="18" charset="0"/>
                        </a:rPr>
                        <a:t>}while(condition);</a:t>
                      </a:r>
                    </a:p>
                  </a:txBody>
                  <a:tcPr marL="28366" marR="28366" marT="28366" marB="2836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2919968159"/>
                  </a:ext>
                </a:extLst>
              </a:tr>
              <a:tr h="1232986">
                <a:tc>
                  <a:txBody>
                    <a:bodyPr/>
                    <a:lstStyle/>
                    <a:p>
                      <a:pPr algn="l" fontAlgn="t"/>
                      <a:r>
                        <a:rPr lang="en-IN" sz="1500">
                          <a:solidFill>
                            <a:srgbClr val="333333"/>
                          </a:solidFill>
                          <a:effectLst/>
                          <a:latin typeface="Times New Roman" panose="02020603050405020304" pitchFamily="18" charset="0"/>
                          <a:cs typeface="Times New Roman" panose="02020603050405020304" pitchFamily="18" charset="0"/>
                        </a:rPr>
                        <a:t>Example</a:t>
                      </a:r>
                    </a:p>
                  </a:txBody>
                  <a:tcPr marL="28366" marR="28366" marT="28366" marB="2836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500">
                          <a:solidFill>
                            <a:srgbClr val="333333"/>
                          </a:solidFill>
                          <a:effectLst/>
                          <a:latin typeface="Times New Roman" panose="02020603050405020304" pitchFamily="18" charset="0"/>
                          <a:cs typeface="Times New Roman" panose="02020603050405020304" pitchFamily="18" charset="0"/>
                        </a:rPr>
                        <a:t>//for loop</a:t>
                      </a:r>
                      <a:br>
                        <a:rPr lang="en-IN" sz="1500">
                          <a:solidFill>
                            <a:srgbClr val="333333"/>
                          </a:solidFill>
                          <a:effectLst/>
                          <a:latin typeface="Times New Roman" panose="02020603050405020304" pitchFamily="18" charset="0"/>
                          <a:cs typeface="Times New Roman" panose="02020603050405020304" pitchFamily="18" charset="0"/>
                        </a:rPr>
                      </a:br>
                      <a:r>
                        <a:rPr lang="en-IN" sz="1500">
                          <a:solidFill>
                            <a:srgbClr val="333333"/>
                          </a:solidFill>
                          <a:effectLst/>
                          <a:latin typeface="Times New Roman" panose="02020603050405020304" pitchFamily="18" charset="0"/>
                          <a:cs typeface="Times New Roman" panose="02020603050405020304" pitchFamily="18" charset="0"/>
                        </a:rPr>
                        <a:t>for(int i=1;i&lt;=10;i++){</a:t>
                      </a:r>
                      <a:br>
                        <a:rPr lang="en-IN" sz="1500">
                          <a:solidFill>
                            <a:srgbClr val="333333"/>
                          </a:solidFill>
                          <a:effectLst/>
                          <a:latin typeface="Times New Roman" panose="02020603050405020304" pitchFamily="18" charset="0"/>
                          <a:cs typeface="Times New Roman" panose="02020603050405020304" pitchFamily="18" charset="0"/>
                        </a:rPr>
                      </a:br>
                      <a:r>
                        <a:rPr lang="en-IN" sz="1500">
                          <a:solidFill>
                            <a:srgbClr val="333333"/>
                          </a:solidFill>
                          <a:effectLst/>
                          <a:latin typeface="Times New Roman" panose="02020603050405020304" pitchFamily="18" charset="0"/>
                          <a:cs typeface="Times New Roman" panose="02020603050405020304" pitchFamily="18" charset="0"/>
                        </a:rPr>
                        <a:t>System.out.println(i);</a:t>
                      </a:r>
                      <a:br>
                        <a:rPr lang="en-IN" sz="1500">
                          <a:solidFill>
                            <a:srgbClr val="333333"/>
                          </a:solidFill>
                          <a:effectLst/>
                          <a:latin typeface="Times New Roman" panose="02020603050405020304" pitchFamily="18" charset="0"/>
                          <a:cs typeface="Times New Roman" panose="02020603050405020304" pitchFamily="18" charset="0"/>
                        </a:rPr>
                      </a:br>
                      <a:r>
                        <a:rPr lang="en-IN" sz="1500">
                          <a:solidFill>
                            <a:srgbClr val="333333"/>
                          </a:solidFill>
                          <a:effectLst/>
                          <a:latin typeface="Times New Roman" panose="02020603050405020304" pitchFamily="18" charset="0"/>
                          <a:cs typeface="Times New Roman" panose="02020603050405020304" pitchFamily="18" charset="0"/>
                        </a:rPr>
                        <a:t>}</a:t>
                      </a:r>
                    </a:p>
                  </a:txBody>
                  <a:tcPr marL="28366" marR="28366" marT="28366" marB="2836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500">
                          <a:solidFill>
                            <a:srgbClr val="333333"/>
                          </a:solidFill>
                          <a:effectLst/>
                          <a:latin typeface="Times New Roman" panose="02020603050405020304" pitchFamily="18" charset="0"/>
                          <a:cs typeface="Times New Roman" panose="02020603050405020304" pitchFamily="18" charset="0"/>
                        </a:rPr>
                        <a:t>//while loop</a:t>
                      </a:r>
                      <a:br>
                        <a:rPr lang="en-IN" sz="1500">
                          <a:solidFill>
                            <a:srgbClr val="333333"/>
                          </a:solidFill>
                          <a:effectLst/>
                          <a:latin typeface="Times New Roman" panose="02020603050405020304" pitchFamily="18" charset="0"/>
                          <a:cs typeface="Times New Roman" panose="02020603050405020304" pitchFamily="18" charset="0"/>
                        </a:rPr>
                      </a:br>
                      <a:r>
                        <a:rPr lang="en-IN" sz="1500">
                          <a:solidFill>
                            <a:srgbClr val="333333"/>
                          </a:solidFill>
                          <a:effectLst/>
                          <a:latin typeface="Times New Roman" panose="02020603050405020304" pitchFamily="18" charset="0"/>
                          <a:cs typeface="Times New Roman" panose="02020603050405020304" pitchFamily="18" charset="0"/>
                        </a:rPr>
                        <a:t>int i=1;</a:t>
                      </a:r>
                      <a:br>
                        <a:rPr lang="en-IN" sz="1500">
                          <a:solidFill>
                            <a:srgbClr val="333333"/>
                          </a:solidFill>
                          <a:effectLst/>
                          <a:latin typeface="Times New Roman" panose="02020603050405020304" pitchFamily="18" charset="0"/>
                          <a:cs typeface="Times New Roman" panose="02020603050405020304" pitchFamily="18" charset="0"/>
                        </a:rPr>
                      </a:br>
                      <a:r>
                        <a:rPr lang="en-IN" sz="1500">
                          <a:solidFill>
                            <a:srgbClr val="333333"/>
                          </a:solidFill>
                          <a:effectLst/>
                          <a:latin typeface="Times New Roman" panose="02020603050405020304" pitchFamily="18" charset="0"/>
                          <a:cs typeface="Times New Roman" panose="02020603050405020304" pitchFamily="18" charset="0"/>
                        </a:rPr>
                        <a:t>while(i&lt;=10){</a:t>
                      </a:r>
                      <a:br>
                        <a:rPr lang="en-IN" sz="1500">
                          <a:solidFill>
                            <a:srgbClr val="333333"/>
                          </a:solidFill>
                          <a:effectLst/>
                          <a:latin typeface="Times New Roman" panose="02020603050405020304" pitchFamily="18" charset="0"/>
                          <a:cs typeface="Times New Roman" panose="02020603050405020304" pitchFamily="18" charset="0"/>
                        </a:rPr>
                      </a:br>
                      <a:r>
                        <a:rPr lang="en-IN" sz="1500">
                          <a:solidFill>
                            <a:srgbClr val="333333"/>
                          </a:solidFill>
                          <a:effectLst/>
                          <a:latin typeface="Times New Roman" panose="02020603050405020304" pitchFamily="18" charset="0"/>
                          <a:cs typeface="Times New Roman" panose="02020603050405020304" pitchFamily="18" charset="0"/>
                        </a:rPr>
                        <a:t>System.out.println(i);</a:t>
                      </a:r>
                      <a:br>
                        <a:rPr lang="en-IN" sz="1500">
                          <a:solidFill>
                            <a:srgbClr val="333333"/>
                          </a:solidFill>
                          <a:effectLst/>
                          <a:latin typeface="Times New Roman" panose="02020603050405020304" pitchFamily="18" charset="0"/>
                          <a:cs typeface="Times New Roman" panose="02020603050405020304" pitchFamily="18" charset="0"/>
                        </a:rPr>
                      </a:br>
                      <a:r>
                        <a:rPr lang="en-IN" sz="1500">
                          <a:solidFill>
                            <a:srgbClr val="333333"/>
                          </a:solidFill>
                          <a:effectLst/>
                          <a:latin typeface="Times New Roman" panose="02020603050405020304" pitchFamily="18" charset="0"/>
                          <a:cs typeface="Times New Roman" panose="02020603050405020304" pitchFamily="18" charset="0"/>
                        </a:rPr>
                        <a:t>i++;</a:t>
                      </a:r>
                      <a:br>
                        <a:rPr lang="en-IN" sz="1500">
                          <a:solidFill>
                            <a:srgbClr val="333333"/>
                          </a:solidFill>
                          <a:effectLst/>
                          <a:latin typeface="Times New Roman" panose="02020603050405020304" pitchFamily="18" charset="0"/>
                          <a:cs typeface="Times New Roman" panose="02020603050405020304" pitchFamily="18" charset="0"/>
                        </a:rPr>
                      </a:br>
                      <a:r>
                        <a:rPr lang="en-IN" sz="1500">
                          <a:solidFill>
                            <a:srgbClr val="333333"/>
                          </a:solidFill>
                          <a:effectLst/>
                          <a:latin typeface="Times New Roman" panose="02020603050405020304" pitchFamily="18" charset="0"/>
                          <a:cs typeface="Times New Roman" panose="02020603050405020304" pitchFamily="18" charset="0"/>
                        </a:rPr>
                        <a:t>}</a:t>
                      </a:r>
                    </a:p>
                  </a:txBody>
                  <a:tcPr marL="28366" marR="28366" marT="28366" marB="2836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500">
                          <a:solidFill>
                            <a:srgbClr val="333333"/>
                          </a:solidFill>
                          <a:effectLst/>
                          <a:latin typeface="Times New Roman" panose="02020603050405020304" pitchFamily="18" charset="0"/>
                          <a:cs typeface="Times New Roman" panose="02020603050405020304" pitchFamily="18" charset="0"/>
                        </a:rPr>
                        <a:t>//do-while loop</a:t>
                      </a:r>
                      <a:br>
                        <a:rPr lang="en-US" sz="1500">
                          <a:solidFill>
                            <a:srgbClr val="333333"/>
                          </a:solidFill>
                          <a:effectLst/>
                          <a:latin typeface="Times New Roman" panose="02020603050405020304" pitchFamily="18" charset="0"/>
                          <a:cs typeface="Times New Roman" panose="02020603050405020304" pitchFamily="18" charset="0"/>
                        </a:rPr>
                      </a:br>
                      <a:r>
                        <a:rPr lang="en-US" sz="1500">
                          <a:solidFill>
                            <a:srgbClr val="333333"/>
                          </a:solidFill>
                          <a:effectLst/>
                          <a:latin typeface="Times New Roman" panose="02020603050405020304" pitchFamily="18" charset="0"/>
                          <a:cs typeface="Times New Roman" panose="02020603050405020304" pitchFamily="18" charset="0"/>
                        </a:rPr>
                        <a:t>int i=1;</a:t>
                      </a:r>
                      <a:br>
                        <a:rPr lang="en-US" sz="1500">
                          <a:solidFill>
                            <a:srgbClr val="333333"/>
                          </a:solidFill>
                          <a:effectLst/>
                          <a:latin typeface="Times New Roman" panose="02020603050405020304" pitchFamily="18" charset="0"/>
                          <a:cs typeface="Times New Roman" panose="02020603050405020304" pitchFamily="18" charset="0"/>
                        </a:rPr>
                      </a:br>
                      <a:r>
                        <a:rPr lang="en-US" sz="1500">
                          <a:solidFill>
                            <a:srgbClr val="333333"/>
                          </a:solidFill>
                          <a:effectLst/>
                          <a:latin typeface="Times New Roman" panose="02020603050405020304" pitchFamily="18" charset="0"/>
                          <a:cs typeface="Times New Roman" panose="02020603050405020304" pitchFamily="18" charset="0"/>
                        </a:rPr>
                        <a:t>do{</a:t>
                      </a:r>
                      <a:br>
                        <a:rPr lang="en-US" sz="1500">
                          <a:solidFill>
                            <a:srgbClr val="333333"/>
                          </a:solidFill>
                          <a:effectLst/>
                          <a:latin typeface="Times New Roman" panose="02020603050405020304" pitchFamily="18" charset="0"/>
                          <a:cs typeface="Times New Roman" panose="02020603050405020304" pitchFamily="18" charset="0"/>
                        </a:rPr>
                      </a:br>
                      <a:r>
                        <a:rPr lang="en-US" sz="1500">
                          <a:solidFill>
                            <a:srgbClr val="333333"/>
                          </a:solidFill>
                          <a:effectLst/>
                          <a:latin typeface="Times New Roman" panose="02020603050405020304" pitchFamily="18" charset="0"/>
                          <a:cs typeface="Times New Roman" panose="02020603050405020304" pitchFamily="18" charset="0"/>
                        </a:rPr>
                        <a:t>System.out.println(i);</a:t>
                      </a:r>
                      <a:br>
                        <a:rPr lang="en-US" sz="1500">
                          <a:solidFill>
                            <a:srgbClr val="333333"/>
                          </a:solidFill>
                          <a:effectLst/>
                          <a:latin typeface="Times New Roman" panose="02020603050405020304" pitchFamily="18" charset="0"/>
                          <a:cs typeface="Times New Roman" panose="02020603050405020304" pitchFamily="18" charset="0"/>
                        </a:rPr>
                      </a:br>
                      <a:r>
                        <a:rPr lang="en-US" sz="1500">
                          <a:solidFill>
                            <a:srgbClr val="333333"/>
                          </a:solidFill>
                          <a:effectLst/>
                          <a:latin typeface="Times New Roman" panose="02020603050405020304" pitchFamily="18" charset="0"/>
                          <a:cs typeface="Times New Roman" panose="02020603050405020304" pitchFamily="18" charset="0"/>
                        </a:rPr>
                        <a:t>i++;</a:t>
                      </a:r>
                      <a:br>
                        <a:rPr lang="en-US" sz="1500">
                          <a:solidFill>
                            <a:srgbClr val="333333"/>
                          </a:solidFill>
                          <a:effectLst/>
                          <a:latin typeface="Times New Roman" panose="02020603050405020304" pitchFamily="18" charset="0"/>
                          <a:cs typeface="Times New Roman" panose="02020603050405020304" pitchFamily="18" charset="0"/>
                        </a:rPr>
                      </a:br>
                      <a:r>
                        <a:rPr lang="en-US" sz="1500">
                          <a:solidFill>
                            <a:srgbClr val="333333"/>
                          </a:solidFill>
                          <a:effectLst/>
                          <a:latin typeface="Times New Roman" panose="02020603050405020304" pitchFamily="18" charset="0"/>
                          <a:cs typeface="Times New Roman" panose="02020603050405020304" pitchFamily="18" charset="0"/>
                        </a:rPr>
                        <a:t>}while(i&lt;=10);</a:t>
                      </a:r>
                    </a:p>
                  </a:txBody>
                  <a:tcPr marL="28366" marR="28366" marT="28366" marB="2836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1994751119"/>
                  </a:ext>
                </a:extLst>
              </a:tr>
              <a:tr h="640980">
                <a:tc>
                  <a:txBody>
                    <a:bodyPr/>
                    <a:lstStyle/>
                    <a:p>
                      <a:pPr algn="l" fontAlgn="t"/>
                      <a:r>
                        <a:rPr lang="en-IN" sz="1500">
                          <a:solidFill>
                            <a:srgbClr val="333333"/>
                          </a:solidFill>
                          <a:effectLst/>
                          <a:latin typeface="Times New Roman" panose="02020603050405020304" pitchFamily="18" charset="0"/>
                          <a:cs typeface="Times New Roman" panose="02020603050405020304" pitchFamily="18" charset="0"/>
                        </a:rPr>
                        <a:t>Syntax for infinitive loop</a:t>
                      </a:r>
                    </a:p>
                  </a:txBody>
                  <a:tcPr marL="28366" marR="28366" marT="28366" marB="2836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500">
                          <a:solidFill>
                            <a:srgbClr val="333333"/>
                          </a:solidFill>
                          <a:effectLst/>
                          <a:latin typeface="Times New Roman" panose="02020603050405020304" pitchFamily="18" charset="0"/>
                          <a:cs typeface="Times New Roman" panose="02020603050405020304" pitchFamily="18" charset="0"/>
                        </a:rPr>
                        <a:t>for(;;){</a:t>
                      </a:r>
                      <a:br>
                        <a:rPr lang="en-US" sz="1500">
                          <a:solidFill>
                            <a:srgbClr val="333333"/>
                          </a:solidFill>
                          <a:effectLst/>
                          <a:latin typeface="Times New Roman" panose="02020603050405020304" pitchFamily="18" charset="0"/>
                          <a:cs typeface="Times New Roman" panose="02020603050405020304" pitchFamily="18" charset="0"/>
                        </a:rPr>
                      </a:br>
                      <a:r>
                        <a:rPr lang="en-US" sz="1500">
                          <a:solidFill>
                            <a:srgbClr val="333333"/>
                          </a:solidFill>
                          <a:effectLst/>
                          <a:latin typeface="Times New Roman" panose="02020603050405020304" pitchFamily="18" charset="0"/>
                          <a:cs typeface="Times New Roman" panose="02020603050405020304" pitchFamily="18" charset="0"/>
                        </a:rPr>
                        <a:t>//code to be executed</a:t>
                      </a:r>
                      <a:br>
                        <a:rPr lang="en-US" sz="1500">
                          <a:solidFill>
                            <a:srgbClr val="333333"/>
                          </a:solidFill>
                          <a:effectLst/>
                          <a:latin typeface="Times New Roman" panose="02020603050405020304" pitchFamily="18" charset="0"/>
                          <a:cs typeface="Times New Roman" panose="02020603050405020304" pitchFamily="18" charset="0"/>
                        </a:rPr>
                      </a:br>
                      <a:r>
                        <a:rPr lang="en-US" sz="1500">
                          <a:solidFill>
                            <a:srgbClr val="333333"/>
                          </a:solidFill>
                          <a:effectLst/>
                          <a:latin typeface="Times New Roman" panose="02020603050405020304" pitchFamily="18" charset="0"/>
                          <a:cs typeface="Times New Roman" panose="02020603050405020304" pitchFamily="18" charset="0"/>
                        </a:rPr>
                        <a:t>}</a:t>
                      </a:r>
                    </a:p>
                  </a:txBody>
                  <a:tcPr marL="28366" marR="28366" marT="28366" marB="2836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500">
                          <a:solidFill>
                            <a:srgbClr val="333333"/>
                          </a:solidFill>
                          <a:effectLst/>
                          <a:latin typeface="Times New Roman" panose="02020603050405020304" pitchFamily="18" charset="0"/>
                          <a:cs typeface="Times New Roman" panose="02020603050405020304" pitchFamily="18" charset="0"/>
                        </a:rPr>
                        <a:t>while(true){</a:t>
                      </a:r>
                      <a:br>
                        <a:rPr lang="en-US" sz="1500">
                          <a:solidFill>
                            <a:srgbClr val="333333"/>
                          </a:solidFill>
                          <a:effectLst/>
                          <a:latin typeface="Times New Roman" panose="02020603050405020304" pitchFamily="18" charset="0"/>
                          <a:cs typeface="Times New Roman" panose="02020603050405020304" pitchFamily="18" charset="0"/>
                        </a:rPr>
                      </a:br>
                      <a:r>
                        <a:rPr lang="en-US" sz="1500">
                          <a:solidFill>
                            <a:srgbClr val="333333"/>
                          </a:solidFill>
                          <a:effectLst/>
                          <a:latin typeface="Times New Roman" panose="02020603050405020304" pitchFamily="18" charset="0"/>
                          <a:cs typeface="Times New Roman" panose="02020603050405020304" pitchFamily="18" charset="0"/>
                        </a:rPr>
                        <a:t>//code to be executed</a:t>
                      </a:r>
                      <a:br>
                        <a:rPr lang="en-US" sz="1500">
                          <a:solidFill>
                            <a:srgbClr val="333333"/>
                          </a:solidFill>
                          <a:effectLst/>
                          <a:latin typeface="Times New Roman" panose="02020603050405020304" pitchFamily="18" charset="0"/>
                          <a:cs typeface="Times New Roman" panose="02020603050405020304" pitchFamily="18" charset="0"/>
                        </a:rPr>
                      </a:br>
                      <a:r>
                        <a:rPr lang="en-US" sz="1500">
                          <a:solidFill>
                            <a:srgbClr val="333333"/>
                          </a:solidFill>
                          <a:effectLst/>
                          <a:latin typeface="Times New Roman" panose="02020603050405020304" pitchFamily="18" charset="0"/>
                          <a:cs typeface="Times New Roman" panose="02020603050405020304" pitchFamily="18" charset="0"/>
                        </a:rPr>
                        <a:t>}</a:t>
                      </a:r>
                    </a:p>
                  </a:txBody>
                  <a:tcPr marL="28366" marR="28366" marT="28366" marB="2836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500" dirty="0">
                          <a:solidFill>
                            <a:srgbClr val="333333"/>
                          </a:solidFill>
                          <a:effectLst/>
                          <a:latin typeface="Times New Roman" panose="02020603050405020304" pitchFamily="18" charset="0"/>
                          <a:cs typeface="Times New Roman" panose="02020603050405020304" pitchFamily="18" charset="0"/>
                        </a:rPr>
                        <a:t>do{</a:t>
                      </a:r>
                      <a:br>
                        <a:rPr lang="en-US" sz="1500" dirty="0">
                          <a:solidFill>
                            <a:srgbClr val="333333"/>
                          </a:solidFill>
                          <a:effectLst/>
                          <a:latin typeface="Times New Roman" panose="02020603050405020304" pitchFamily="18" charset="0"/>
                          <a:cs typeface="Times New Roman" panose="02020603050405020304" pitchFamily="18" charset="0"/>
                        </a:rPr>
                      </a:br>
                      <a:r>
                        <a:rPr lang="en-US" sz="1500" dirty="0">
                          <a:solidFill>
                            <a:srgbClr val="333333"/>
                          </a:solidFill>
                          <a:effectLst/>
                          <a:latin typeface="Times New Roman" panose="02020603050405020304" pitchFamily="18" charset="0"/>
                          <a:cs typeface="Times New Roman" panose="02020603050405020304" pitchFamily="18" charset="0"/>
                        </a:rPr>
                        <a:t>//code to be executed</a:t>
                      </a:r>
                      <a:br>
                        <a:rPr lang="en-US" sz="1500" dirty="0">
                          <a:solidFill>
                            <a:srgbClr val="333333"/>
                          </a:solidFill>
                          <a:effectLst/>
                          <a:latin typeface="Times New Roman" panose="02020603050405020304" pitchFamily="18" charset="0"/>
                          <a:cs typeface="Times New Roman" panose="02020603050405020304" pitchFamily="18" charset="0"/>
                        </a:rPr>
                      </a:br>
                      <a:r>
                        <a:rPr lang="en-US" sz="1500" dirty="0">
                          <a:solidFill>
                            <a:srgbClr val="333333"/>
                          </a:solidFill>
                          <a:effectLst/>
                          <a:latin typeface="Times New Roman" panose="02020603050405020304" pitchFamily="18" charset="0"/>
                          <a:cs typeface="Times New Roman" panose="02020603050405020304" pitchFamily="18" charset="0"/>
                        </a:rPr>
                        <a:t>}while(true);</a:t>
                      </a:r>
                    </a:p>
                  </a:txBody>
                  <a:tcPr marL="28366" marR="28366" marT="28366" marB="2836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450772032"/>
                  </a:ext>
                </a:extLst>
              </a:tr>
            </a:tbl>
          </a:graphicData>
        </a:graphic>
      </p:graphicFrame>
      <p:sp>
        <p:nvSpPr>
          <p:cNvPr id="4" name="Slide Number Placeholder 3">
            <a:extLst>
              <a:ext uri="{FF2B5EF4-FFF2-40B4-BE49-F238E27FC236}">
                <a16:creationId xmlns:a16="http://schemas.microsoft.com/office/drawing/2014/main" xmlns="" id="{E1264B10-5644-4D74-958B-89BC47754A2D}"/>
              </a:ext>
            </a:extLst>
          </p:cNvPr>
          <p:cNvSpPr>
            <a:spLocks noGrp="1"/>
          </p:cNvSpPr>
          <p:nvPr>
            <p:ph type="sldNum" sz="quarter" idx="12"/>
          </p:nvPr>
        </p:nvSpPr>
        <p:spPr/>
        <p:txBody>
          <a:bodyPr/>
          <a:lstStyle/>
          <a:p>
            <a:fld id="{5953C3A8-BE0E-472B-9B60-3C596930C5B5}" type="slidenum">
              <a:rPr lang="en-US" smtClean="0"/>
              <a:pPr/>
              <a:t>110</a:t>
            </a:fld>
            <a:endParaRPr lang="en-US"/>
          </a:p>
        </p:txBody>
      </p:sp>
    </p:spTree>
    <p:extLst>
      <p:ext uri="{BB962C8B-B14F-4D97-AF65-F5344CB8AC3E}">
        <p14:creationId xmlns:p14="http://schemas.microsoft.com/office/powerpoint/2010/main" xmlns="" val="1758223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11521"/>
            <a:ext cx="10515600" cy="5489575"/>
          </a:xfrm>
        </p:spPr>
        <p:txBody>
          <a:bodyPr>
            <a:normAutofit/>
          </a:bodyPr>
          <a:lstStyle/>
          <a:p>
            <a:pPr>
              <a:lnSpc>
                <a:spcPct val="150000"/>
              </a:lnSpc>
            </a:pPr>
            <a:r>
              <a:rPr lang="en-US" sz="1800" b="1" dirty="0">
                <a:latin typeface="Times New Roman" panose="02020603050405020304" pitchFamily="18" charset="0"/>
                <a:cs typeface="Times New Roman" panose="02020603050405020304" pitchFamily="18" charset="0"/>
              </a:rPr>
              <a:t>Branching statements</a:t>
            </a:r>
            <a:r>
              <a:rPr lang="en-US" sz="1800" dirty="0">
                <a:latin typeface="Times New Roman" panose="02020603050405020304" pitchFamily="18" charset="0"/>
                <a:cs typeface="Times New Roman" panose="02020603050405020304" pitchFamily="18" charset="0"/>
              </a:rPr>
              <a:t> are the statements used to jump the flow of execution from one part of a program to another. </a:t>
            </a:r>
          </a:p>
          <a:p>
            <a:pPr>
              <a:lnSpc>
                <a:spcPct val="150000"/>
              </a:lnSpc>
            </a:pPr>
            <a:r>
              <a:rPr lang="en-US" sz="1800" dirty="0">
                <a:latin typeface="Times New Roman" panose="02020603050405020304" pitchFamily="18" charset="0"/>
                <a:cs typeface="Times New Roman" panose="02020603050405020304" pitchFamily="18" charset="0"/>
              </a:rPr>
              <a:t>The </a:t>
            </a:r>
            <a:r>
              <a:rPr lang="en-US" sz="1800" b="1" dirty="0">
                <a:latin typeface="Times New Roman" panose="02020603050405020304" pitchFamily="18" charset="0"/>
                <a:cs typeface="Times New Roman" panose="02020603050405020304" pitchFamily="18" charset="0"/>
              </a:rPr>
              <a:t>branching statements</a:t>
            </a:r>
            <a:r>
              <a:rPr lang="en-US" sz="1800" dirty="0">
                <a:latin typeface="Times New Roman" panose="02020603050405020304" pitchFamily="18" charset="0"/>
                <a:cs typeface="Times New Roman" panose="02020603050405020304" pitchFamily="18" charset="0"/>
              </a:rPr>
              <a:t> are mostly used inside the control statements. </a:t>
            </a:r>
          </a:p>
        </p:txBody>
      </p:sp>
      <p:pic>
        <p:nvPicPr>
          <p:cNvPr id="4" name="Picture 3"/>
          <p:cNvPicPr>
            <a:picLocks noChangeAspect="1"/>
          </p:cNvPicPr>
          <p:nvPr/>
        </p:nvPicPr>
        <p:blipFill rotWithShape="1">
          <a:blip r:embed="rId2"/>
          <a:srcRect l="18480" t="25730" r="37549" b="50392"/>
          <a:stretch/>
        </p:blipFill>
        <p:spPr>
          <a:xfrm>
            <a:off x="2212747" y="3292351"/>
            <a:ext cx="8041341" cy="2456330"/>
          </a:xfrm>
          <a:prstGeom prst="rect">
            <a:avLst/>
          </a:prstGeom>
        </p:spPr>
      </p:pic>
      <p:grpSp>
        <p:nvGrpSpPr>
          <p:cNvPr id="5" name="Group 4"/>
          <p:cNvGrpSpPr/>
          <p:nvPr/>
        </p:nvGrpSpPr>
        <p:grpSpPr>
          <a:xfrm>
            <a:off x="76200" y="109235"/>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Branching statements</a:t>
              </a: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9" name="Date Placeholder 8"/>
          <p:cNvSpPr>
            <a:spLocks noGrp="1"/>
          </p:cNvSpPr>
          <p:nvPr>
            <p:ph type="dt" sz="half" idx="10"/>
          </p:nvPr>
        </p:nvSpPr>
        <p:spPr/>
        <p:txBody>
          <a:bodyPr/>
          <a:lstStyle/>
          <a:p>
            <a:fld id="{79AA9248-C68A-5248-94BC-427C9B42CAF5}" type="datetime1">
              <a:rPr lang="en-IN" smtClean="0"/>
              <a:pPr/>
              <a:t>19-09-2022</a:t>
            </a:fld>
            <a:endParaRPr lang="en-US"/>
          </a:p>
        </p:txBody>
      </p:sp>
      <p:sp>
        <p:nvSpPr>
          <p:cNvPr id="10" name="Footer Placeholder 9"/>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3E0E1DF4-E173-4DE2-850D-A8A6565ACCB1}"/>
              </a:ext>
            </a:extLst>
          </p:cNvPr>
          <p:cNvSpPr>
            <a:spLocks noGrp="1"/>
          </p:cNvSpPr>
          <p:nvPr>
            <p:ph type="sldNum" sz="quarter" idx="12"/>
          </p:nvPr>
        </p:nvSpPr>
        <p:spPr/>
        <p:txBody>
          <a:bodyPr/>
          <a:lstStyle/>
          <a:p>
            <a:fld id="{5953C3A8-BE0E-472B-9B60-3C596930C5B5}" type="slidenum">
              <a:rPr lang="en-US" smtClean="0"/>
              <a:pPr/>
              <a:t>111</a:t>
            </a:fld>
            <a:endParaRPr lang="en-US"/>
          </a:p>
        </p:txBody>
      </p:sp>
    </p:spTree>
    <p:extLst>
      <p:ext uri="{BB962C8B-B14F-4D97-AF65-F5344CB8AC3E}">
        <p14:creationId xmlns:p14="http://schemas.microsoft.com/office/powerpoint/2010/main" xmlns="" val="41978020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4657" y="1268276"/>
            <a:ext cx="10515600" cy="4351338"/>
          </a:xfrm>
        </p:spPr>
        <p:txBody>
          <a:bodyPr/>
          <a:lstStyle/>
          <a:p>
            <a:pPr marL="0" indent="0">
              <a:lnSpc>
                <a:spcPct val="150000"/>
              </a:lnSpc>
              <a:buNone/>
            </a:pPr>
            <a:r>
              <a:rPr lang="en-US" sz="1800" b="1" dirty="0">
                <a:latin typeface="Times New Roman" panose="02020603050405020304" pitchFamily="18" charset="0"/>
                <a:cs typeface="Times New Roman" panose="02020603050405020304" pitchFamily="18" charset="0"/>
              </a:rPr>
              <a:t>The break Statement</a:t>
            </a:r>
          </a:p>
          <a:p>
            <a:pPr>
              <a:lnSpc>
                <a:spcPct val="150000"/>
              </a:lnSpc>
            </a:pPr>
            <a:r>
              <a:rPr lang="en-US" sz="1800" dirty="0">
                <a:latin typeface="Times New Roman" panose="02020603050405020304" pitchFamily="18" charset="0"/>
                <a:cs typeface="Times New Roman" panose="02020603050405020304" pitchFamily="18" charset="0"/>
              </a:rPr>
              <a:t>Using break, we can force immediate termination of a loop, bypassing the conditional expression and any remaining code in the body of the loop.</a:t>
            </a:r>
          </a:p>
          <a:p>
            <a:endParaRPr lang="en-US" dirty="0"/>
          </a:p>
        </p:txBody>
      </p:sp>
      <p:grpSp>
        <p:nvGrpSpPr>
          <p:cNvPr id="4" name="Group 3"/>
          <p:cNvGrpSpPr/>
          <p:nvPr/>
        </p:nvGrpSpPr>
        <p:grpSpPr>
          <a:xfrm>
            <a:off x="0" y="196320"/>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Branching statements</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923301" y="2926079"/>
            <a:ext cx="6658904" cy="3426823"/>
          </a:xfrm>
          <a:prstGeom prst="rect">
            <a:avLst/>
          </a:prstGeom>
        </p:spPr>
      </p:pic>
      <p:sp>
        <p:nvSpPr>
          <p:cNvPr id="8" name="Date Placeholder 7"/>
          <p:cNvSpPr>
            <a:spLocks noGrp="1"/>
          </p:cNvSpPr>
          <p:nvPr>
            <p:ph type="dt" sz="half" idx="10"/>
          </p:nvPr>
        </p:nvSpPr>
        <p:spPr/>
        <p:txBody>
          <a:bodyPr/>
          <a:lstStyle/>
          <a:p>
            <a:fld id="{CFB994D4-78E5-4048-B565-14E522F9AEB5}" type="datetime1">
              <a:rPr lang="en-IN" smtClean="0"/>
              <a:pPr/>
              <a:t>19-09-2022</a:t>
            </a:fld>
            <a:endParaRPr lang="en-US"/>
          </a:p>
        </p:txBody>
      </p:sp>
      <p:sp>
        <p:nvSpPr>
          <p:cNvPr id="9" name="Footer Placeholder 8"/>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AF978DDE-B380-439C-9CC6-7DB74A80CC98}"/>
              </a:ext>
            </a:extLst>
          </p:cNvPr>
          <p:cNvSpPr>
            <a:spLocks noGrp="1"/>
          </p:cNvSpPr>
          <p:nvPr>
            <p:ph type="sldNum" sz="quarter" idx="12"/>
          </p:nvPr>
        </p:nvSpPr>
        <p:spPr/>
        <p:txBody>
          <a:bodyPr/>
          <a:lstStyle/>
          <a:p>
            <a:fld id="{5953C3A8-BE0E-472B-9B60-3C596930C5B5}" type="slidenum">
              <a:rPr lang="en-US" smtClean="0"/>
              <a:pPr/>
              <a:t>112</a:t>
            </a:fld>
            <a:endParaRPr lang="en-US"/>
          </a:p>
        </p:txBody>
      </p:sp>
    </p:spTree>
    <p:extLst>
      <p:ext uri="{BB962C8B-B14F-4D97-AF65-F5344CB8AC3E}">
        <p14:creationId xmlns:p14="http://schemas.microsoft.com/office/powerpoint/2010/main" xmlns="" val="426542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Branching statements</a:t>
              </a:r>
            </a:p>
            <a:p>
              <a:pPr algn="ctr">
                <a:defRPr/>
              </a:pP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95D50A7E-5A03-594A-9F5A-FC4C6EE11C2B}"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TextBox 8">
            <a:extLst>
              <a:ext uri="{FF2B5EF4-FFF2-40B4-BE49-F238E27FC236}">
                <a16:creationId xmlns:a16="http://schemas.microsoft.com/office/drawing/2014/main" xmlns="" id="{F54C90BE-D804-44A5-8D0E-E2EED43AA693}"/>
              </a:ext>
            </a:extLst>
          </p:cNvPr>
          <p:cNvSpPr txBox="1"/>
          <p:nvPr/>
        </p:nvSpPr>
        <p:spPr>
          <a:xfrm>
            <a:off x="1322363" y="1139484"/>
            <a:ext cx="10255348" cy="4924425"/>
          </a:xfrm>
          <a:prstGeom prst="rect">
            <a:avLst/>
          </a:prstGeom>
          <a:noFill/>
        </p:spPr>
        <p:txBody>
          <a:bodyPr wrap="square">
            <a:spAutoFit/>
          </a:bodyPr>
          <a:lstStyle/>
          <a:p>
            <a:pPr algn="just"/>
            <a:r>
              <a:rPr lang="en-US" sz="2400" b="0" i="0" dirty="0">
                <a:effectLst/>
                <a:latin typeface="Times New Roman" panose="02020603050405020304" pitchFamily="18" charset="0"/>
                <a:cs typeface="Times New Roman" panose="02020603050405020304" pitchFamily="18" charset="0"/>
              </a:rPr>
              <a:t>Java Break Statement</a:t>
            </a:r>
          </a:p>
          <a:p>
            <a:pPr algn="just"/>
            <a:r>
              <a:rPr lang="en-US" sz="2200" b="0" i="0" dirty="0">
                <a:effectLst/>
                <a:latin typeface="Times New Roman" panose="02020603050405020304" pitchFamily="18" charset="0"/>
                <a:cs typeface="Times New Roman" panose="02020603050405020304" pitchFamily="18" charset="0"/>
              </a:rPr>
              <a:t>When a break statement is encountered inside a loop, the loop is immediately terminated and the program control resumes at the next statement following the loop.</a:t>
            </a:r>
          </a:p>
          <a:p>
            <a:pPr algn="just"/>
            <a:r>
              <a:rPr lang="en-US" sz="2200" b="0" i="0" dirty="0">
                <a:effectLst/>
                <a:latin typeface="Times New Roman" panose="02020603050405020304" pitchFamily="18" charset="0"/>
                <a:cs typeface="Times New Roman" panose="02020603050405020304" pitchFamily="18" charset="0"/>
              </a:rPr>
              <a:t>The Java </a:t>
            </a:r>
            <a:r>
              <a:rPr lang="en-US" sz="2200" b="0" i="1" dirty="0">
                <a:effectLst/>
                <a:latin typeface="Times New Roman" panose="02020603050405020304" pitchFamily="18" charset="0"/>
                <a:cs typeface="Times New Roman" panose="02020603050405020304" pitchFamily="18" charset="0"/>
              </a:rPr>
              <a:t>break</a:t>
            </a:r>
            <a:r>
              <a:rPr lang="en-US" sz="2200" b="0" i="0" dirty="0">
                <a:effectLst/>
                <a:latin typeface="Times New Roman" panose="02020603050405020304" pitchFamily="18" charset="0"/>
                <a:cs typeface="Times New Roman" panose="02020603050405020304" pitchFamily="18" charset="0"/>
              </a:rPr>
              <a:t> statement is used to break loop or </a:t>
            </a:r>
            <a:r>
              <a:rPr lang="en-US" sz="2200" b="0" i="0" strike="noStrike"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xmlns="" val="tx"/>
                    </a:ext>
                  </a:extLst>
                </a:hlinkClick>
              </a:rPr>
              <a:t>switch</a:t>
            </a:r>
            <a:r>
              <a:rPr lang="en-US" sz="2200" b="0" i="0" dirty="0">
                <a:effectLst/>
                <a:latin typeface="Times New Roman" panose="02020603050405020304" pitchFamily="18" charset="0"/>
                <a:cs typeface="Times New Roman" panose="02020603050405020304" pitchFamily="18" charset="0"/>
              </a:rPr>
              <a:t> statement. It breaks the current flow of the program at specified condition. In case of inner loop, it breaks only inner loop.</a:t>
            </a:r>
          </a:p>
          <a:p>
            <a:pPr algn="just"/>
            <a:r>
              <a:rPr lang="en-US" sz="2200" b="0" i="0" dirty="0">
                <a:effectLst/>
                <a:latin typeface="Times New Roman" panose="02020603050405020304" pitchFamily="18" charset="0"/>
                <a:cs typeface="Times New Roman" panose="02020603050405020304" pitchFamily="18" charset="0"/>
              </a:rPr>
              <a:t>We can use Java break statement in all types of loops such as </a:t>
            </a:r>
            <a:r>
              <a:rPr lang="en-US" sz="2200" b="0" i="0" strike="noStrike" dirty="0">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xmlns="" val="tx"/>
                    </a:ext>
                  </a:extLst>
                </a:hlinkClick>
              </a:rPr>
              <a:t>for loop</a:t>
            </a:r>
            <a:r>
              <a:rPr lang="en-US" sz="2200" b="0" i="0" dirty="0">
                <a:effectLst/>
                <a:latin typeface="Times New Roman" panose="02020603050405020304" pitchFamily="18" charset="0"/>
                <a:cs typeface="Times New Roman" panose="02020603050405020304" pitchFamily="18" charset="0"/>
              </a:rPr>
              <a:t>, </a:t>
            </a:r>
            <a:r>
              <a:rPr lang="en-US" sz="2200" b="0" i="0" strike="noStrike" dirty="0">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xmlns="" val="tx"/>
                    </a:ext>
                  </a:extLst>
                </a:hlinkClick>
              </a:rPr>
              <a:t>while loop</a:t>
            </a:r>
            <a:r>
              <a:rPr lang="en-US" sz="2200" b="0" i="0" dirty="0">
                <a:effectLst/>
                <a:latin typeface="Times New Roman" panose="02020603050405020304" pitchFamily="18" charset="0"/>
                <a:cs typeface="Times New Roman" panose="02020603050405020304" pitchFamily="18" charset="0"/>
              </a:rPr>
              <a:t> and </a:t>
            </a:r>
            <a:r>
              <a:rPr lang="en-US" sz="2200" b="0" i="0" strike="noStrike" dirty="0">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xmlns="" val="tx"/>
                    </a:ext>
                  </a:extLst>
                </a:hlinkClick>
              </a:rPr>
              <a:t>do-while loop</a:t>
            </a:r>
            <a:r>
              <a:rPr lang="en-US" sz="2200" b="0" i="0" dirty="0">
                <a:effectLst/>
                <a:latin typeface="Times New Roman" panose="02020603050405020304" pitchFamily="18" charset="0"/>
                <a:cs typeface="Times New Roman" panose="02020603050405020304" pitchFamily="18" charset="0"/>
              </a:rPr>
              <a:t>.</a:t>
            </a:r>
          </a:p>
          <a:p>
            <a:pPr algn="just"/>
            <a:endParaRPr lang="en-IN" sz="2200" b="0" i="0" dirty="0">
              <a:effectLst/>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Syntax:</a:t>
            </a:r>
          </a:p>
          <a:p>
            <a:pPr algn="just"/>
            <a:endParaRPr lang="en-IN" sz="2200" b="0" i="0" dirty="0">
              <a:effectLst/>
              <a:latin typeface="Times New Roman" panose="02020603050405020304" pitchFamily="18" charset="0"/>
              <a:cs typeface="Times New Roman" panose="02020603050405020304" pitchFamily="18" charset="0"/>
            </a:endParaRPr>
          </a:p>
          <a:p>
            <a:pPr algn="just">
              <a:buFont typeface="+mj-lt"/>
              <a:buAutoNum type="arabicPeriod"/>
            </a:pPr>
            <a:r>
              <a:rPr lang="en-IN" sz="2400" b="0" i="0" dirty="0">
                <a:effectLst/>
                <a:latin typeface="Times New Roman" panose="02020603050405020304" pitchFamily="18" charset="0"/>
                <a:cs typeface="Times New Roman" panose="02020603050405020304" pitchFamily="18" charset="0"/>
              </a:rPr>
              <a:t>jump-statement;    </a:t>
            </a:r>
          </a:p>
          <a:p>
            <a:pPr algn="just">
              <a:buFont typeface="+mj-lt"/>
              <a:buAutoNum type="arabicPeriod"/>
            </a:pPr>
            <a:r>
              <a:rPr lang="en-IN" sz="2400" b="1" i="0" dirty="0">
                <a:effectLst/>
                <a:latin typeface="Times New Roman" panose="02020603050405020304" pitchFamily="18" charset="0"/>
                <a:cs typeface="Times New Roman" panose="02020603050405020304" pitchFamily="18" charset="0"/>
              </a:rPr>
              <a:t>break</a:t>
            </a:r>
            <a:r>
              <a:rPr lang="en-IN" sz="2400" b="0" i="0" dirty="0">
                <a:effectLst/>
                <a:latin typeface="Times New Roman" panose="02020603050405020304" pitchFamily="18" charset="0"/>
                <a:cs typeface="Times New Roman" panose="02020603050405020304" pitchFamily="18" charset="0"/>
              </a:rPr>
              <a:t>;  </a:t>
            </a:r>
          </a:p>
          <a:p>
            <a:pPr algn="just"/>
            <a:endParaRPr lang="en-IN" sz="2200" b="0" i="0" dirty="0">
              <a:solidFill>
                <a:srgbClr val="000000"/>
              </a:solidFill>
              <a:effectLst/>
              <a:latin typeface="inter-regular"/>
            </a:endParaRPr>
          </a:p>
        </p:txBody>
      </p:sp>
      <p:sp>
        <p:nvSpPr>
          <p:cNvPr id="3" name="Slide Number Placeholder 2">
            <a:extLst>
              <a:ext uri="{FF2B5EF4-FFF2-40B4-BE49-F238E27FC236}">
                <a16:creationId xmlns:a16="http://schemas.microsoft.com/office/drawing/2014/main" xmlns="" id="{7CD5540A-4364-4910-915B-985332B5AB58}"/>
              </a:ext>
            </a:extLst>
          </p:cNvPr>
          <p:cNvSpPr>
            <a:spLocks noGrp="1"/>
          </p:cNvSpPr>
          <p:nvPr>
            <p:ph type="sldNum" sz="quarter" idx="12"/>
          </p:nvPr>
        </p:nvSpPr>
        <p:spPr/>
        <p:txBody>
          <a:bodyPr/>
          <a:lstStyle/>
          <a:p>
            <a:fld id="{5953C3A8-BE0E-472B-9B60-3C596930C5B5}" type="slidenum">
              <a:rPr lang="en-US" smtClean="0"/>
              <a:pPr/>
              <a:t>113</a:t>
            </a:fld>
            <a:endParaRPr lang="en-US"/>
          </a:p>
        </p:txBody>
      </p:sp>
    </p:spTree>
    <p:extLst>
      <p:ext uri="{BB962C8B-B14F-4D97-AF65-F5344CB8AC3E}">
        <p14:creationId xmlns:p14="http://schemas.microsoft.com/office/powerpoint/2010/main" xmlns="" val="12788521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Branching statements</a:t>
              </a:r>
            </a:p>
            <a:p>
              <a:pPr algn="ctr">
                <a:defRPr/>
              </a:pP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EA126F3C-0252-1542-AB6F-1C4F53C25032}"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TextBox 8">
            <a:extLst>
              <a:ext uri="{FF2B5EF4-FFF2-40B4-BE49-F238E27FC236}">
                <a16:creationId xmlns:a16="http://schemas.microsoft.com/office/drawing/2014/main" xmlns="" id="{F54C90BE-D804-44A5-8D0E-E2EED43AA693}"/>
              </a:ext>
            </a:extLst>
          </p:cNvPr>
          <p:cNvSpPr txBox="1"/>
          <p:nvPr/>
        </p:nvSpPr>
        <p:spPr>
          <a:xfrm>
            <a:off x="1322363" y="1139484"/>
            <a:ext cx="7825153" cy="5170646"/>
          </a:xfrm>
          <a:prstGeom prst="rect">
            <a:avLst/>
          </a:prstGeom>
          <a:noFill/>
        </p:spPr>
        <p:txBody>
          <a:bodyPr wrap="square">
            <a:spAutoFit/>
          </a:bodyPr>
          <a:lstStyle/>
          <a:p>
            <a:pPr algn="just">
              <a:buFont typeface="+mj-lt"/>
              <a:buAutoNum type="arabicPeriod"/>
            </a:pPr>
            <a:r>
              <a:rPr lang="en-IN" sz="2200" b="0" i="0" dirty="0">
                <a:solidFill>
                  <a:srgbClr val="008200"/>
                </a:solidFill>
                <a:effectLst/>
                <a:latin typeface="inter-regular"/>
              </a:rPr>
              <a:t>//Java Program to demonstrate the use of break statement  </a:t>
            </a:r>
            <a:r>
              <a:rPr lang="en-IN" sz="2200" b="0" i="0" dirty="0">
                <a:solidFill>
                  <a:srgbClr val="000000"/>
                </a:solidFill>
                <a:effectLst/>
                <a:latin typeface="inter-regular"/>
              </a:rPr>
              <a:t>  </a:t>
            </a:r>
          </a:p>
          <a:p>
            <a:pPr algn="just">
              <a:buFont typeface="+mj-lt"/>
              <a:buAutoNum type="arabicPeriod"/>
            </a:pPr>
            <a:r>
              <a:rPr lang="en-IN" sz="2200" b="0" i="0" dirty="0">
                <a:solidFill>
                  <a:srgbClr val="008200"/>
                </a:solidFill>
                <a:effectLst/>
                <a:latin typeface="inter-regular"/>
              </a:rPr>
              <a:t>//inside the for loop.</a:t>
            </a:r>
            <a:r>
              <a:rPr lang="en-IN" sz="2200" b="0" i="0" dirty="0">
                <a:solidFill>
                  <a:srgbClr val="000000"/>
                </a:solidFill>
                <a:effectLst/>
                <a:latin typeface="inter-regular"/>
              </a:rPr>
              <a:t>  </a:t>
            </a:r>
          </a:p>
          <a:p>
            <a:pPr algn="just">
              <a:buFont typeface="+mj-lt"/>
              <a:buAutoNum type="arabicPeriod"/>
            </a:pPr>
            <a:r>
              <a:rPr lang="en-IN" sz="2200" b="1" i="0" dirty="0">
                <a:solidFill>
                  <a:srgbClr val="006699"/>
                </a:solidFill>
                <a:effectLst/>
                <a:latin typeface="inter-regular"/>
              </a:rPr>
              <a:t>public</a:t>
            </a:r>
            <a:r>
              <a:rPr lang="en-IN" sz="2200" b="0" i="0" dirty="0">
                <a:solidFill>
                  <a:srgbClr val="000000"/>
                </a:solidFill>
                <a:effectLst/>
                <a:latin typeface="inter-regular"/>
              </a:rPr>
              <a:t> </a:t>
            </a:r>
            <a:r>
              <a:rPr lang="en-IN" sz="2200" b="1" i="0" dirty="0">
                <a:solidFill>
                  <a:srgbClr val="006699"/>
                </a:solidFill>
                <a:effectLst/>
                <a:latin typeface="inter-regular"/>
              </a:rPr>
              <a:t>class</a:t>
            </a:r>
            <a:r>
              <a:rPr lang="en-IN" sz="2200" b="0" i="0" dirty="0">
                <a:solidFill>
                  <a:srgbClr val="000000"/>
                </a:solidFill>
                <a:effectLst/>
                <a:latin typeface="inter-regular"/>
              </a:rPr>
              <a:t> </a:t>
            </a:r>
            <a:r>
              <a:rPr lang="en-IN" sz="2200" b="0" i="0" dirty="0" err="1">
                <a:solidFill>
                  <a:srgbClr val="000000"/>
                </a:solidFill>
                <a:effectLst/>
                <a:latin typeface="inter-regular"/>
              </a:rPr>
              <a:t>BreakExample</a:t>
            </a:r>
            <a:r>
              <a:rPr lang="en-IN" sz="2200" b="0" i="0" dirty="0">
                <a:solidFill>
                  <a:srgbClr val="000000"/>
                </a:solidFill>
                <a:effectLst/>
                <a:latin typeface="inter-regular"/>
              </a:rPr>
              <a:t> {  </a:t>
            </a:r>
          </a:p>
          <a:p>
            <a:pPr algn="just">
              <a:buFont typeface="+mj-lt"/>
              <a:buAutoNum type="arabicPeriod"/>
            </a:pPr>
            <a:r>
              <a:rPr lang="en-IN" sz="2200" b="1" i="0" dirty="0">
                <a:solidFill>
                  <a:srgbClr val="006699"/>
                </a:solidFill>
                <a:effectLst/>
                <a:latin typeface="inter-regular"/>
              </a:rPr>
              <a:t>public</a:t>
            </a:r>
            <a:r>
              <a:rPr lang="en-IN" sz="2200" b="0" i="0" dirty="0">
                <a:solidFill>
                  <a:srgbClr val="000000"/>
                </a:solidFill>
                <a:effectLst/>
                <a:latin typeface="inter-regular"/>
              </a:rPr>
              <a:t> </a:t>
            </a:r>
            <a:r>
              <a:rPr lang="en-IN" sz="2200" b="1" i="0" dirty="0">
                <a:solidFill>
                  <a:srgbClr val="006699"/>
                </a:solidFill>
                <a:effectLst/>
                <a:latin typeface="inter-regular"/>
              </a:rPr>
              <a:t>static</a:t>
            </a:r>
            <a:r>
              <a:rPr lang="en-IN" sz="2200" b="0" i="0" dirty="0">
                <a:solidFill>
                  <a:srgbClr val="000000"/>
                </a:solidFill>
                <a:effectLst/>
                <a:latin typeface="inter-regular"/>
              </a:rPr>
              <a:t> </a:t>
            </a:r>
            <a:r>
              <a:rPr lang="en-IN" sz="2200" b="1" i="0" dirty="0">
                <a:solidFill>
                  <a:srgbClr val="006699"/>
                </a:solidFill>
                <a:effectLst/>
                <a:latin typeface="inter-regular"/>
              </a:rPr>
              <a:t>void</a:t>
            </a:r>
            <a:r>
              <a:rPr lang="en-IN" sz="2200" b="0" i="0" dirty="0">
                <a:solidFill>
                  <a:srgbClr val="000000"/>
                </a:solidFill>
                <a:effectLst/>
                <a:latin typeface="inter-regular"/>
              </a:rPr>
              <a:t> main(String[] </a:t>
            </a:r>
            <a:r>
              <a:rPr lang="en-IN" sz="2200" b="0" i="0" dirty="0" err="1">
                <a:solidFill>
                  <a:srgbClr val="000000"/>
                </a:solidFill>
                <a:effectLst/>
                <a:latin typeface="inter-regular"/>
              </a:rPr>
              <a:t>args</a:t>
            </a:r>
            <a:r>
              <a:rPr lang="en-IN" sz="2200" b="0" i="0" dirty="0">
                <a:solidFill>
                  <a:srgbClr val="000000"/>
                </a:solidFill>
                <a:effectLst/>
                <a:latin typeface="inter-regular"/>
              </a:rPr>
              <a:t>) {  </a:t>
            </a:r>
          </a:p>
          <a:p>
            <a:pPr algn="just">
              <a:buFont typeface="+mj-lt"/>
              <a:buAutoNum type="arabicPeriod"/>
            </a:pPr>
            <a:r>
              <a:rPr lang="en-IN" sz="2200" b="0" i="0" dirty="0">
                <a:solidFill>
                  <a:srgbClr val="000000"/>
                </a:solidFill>
                <a:effectLst/>
                <a:latin typeface="inter-regular"/>
              </a:rPr>
              <a:t>    </a:t>
            </a:r>
            <a:r>
              <a:rPr lang="en-IN" sz="2200" b="0" i="0" dirty="0">
                <a:solidFill>
                  <a:srgbClr val="008200"/>
                </a:solidFill>
                <a:effectLst/>
                <a:latin typeface="inter-regular"/>
              </a:rPr>
              <a:t>//using for loop</a:t>
            </a: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    </a:t>
            </a:r>
            <a:r>
              <a:rPr lang="en-IN" sz="2200" b="1" i="0" dirty="0">
                <a:solidFill>
                  <a:srgbClr val="006699"/>
                </a:solidFill>
                <a:effectLst/>
                <a:latin typeface="inter-regular"/>
              </a:rPr>
              <a:t>for</a:t>
            </a:r>
            <a:r>
              <a:rPr lang="en-IN" sz="2200" b="0" i="0" dirty="0">
                <a:solidFill>
                  <a:srgbClr val="000000"/>
                </a:solidFill>
                <a:effectLst/>
                <a:latin typeface="inter-regular"/>
              </a:rPr>
              <a:t>(</a:t>
            </a:r>
            <a:r>
              <a:rPr lang="en-IN" sz="2200" b="1" i="0" dirty="0">
                <a:solidFill>
                  <a:srgbClr val="006699"/>
                </a:solidFill>
                <a:effectLst/>
                <a:latin typeface="inter-regular"/>
              </a:rPr>
              <a:t>int</a:t>
            </a:r>
            <a:r>
              <a:rPr lang="en-IN" sz="2200" b="0" i="0" dirty="0">
                <a:solidFill>
                  <a:srgbClr val="000000"/>
                </a:solidFill>
                <a:effectLst/>
                <a:latin typeface="inter-regular"/>
              </a:rPr>
              <a:t> </a:t>
            </a:r>
            <a:r>
              <a:rPr lang="en-IN" sz="2200" b="0" i="0" dirty="0" err="1">
                <a:solidFill>
                  <a:srgbClr val="000000"/>
                </a:solidFill>
                <a:effectLst/>
                <a:latin typeface="inter-regular"/>
              </a:rPr>
              <a:t>i</a:t>
            </a:r>
            <a:r>
              <a:rPr lang="en-IN" sz="2200" b="0" i="0" dirty="0">
                <a:solidFill>
                  <a:srgbClr val="000000"/>
                </a:solidFill>
                <a:effectLst/>
                <a:latin typeface="inter-regular"/>
              </a:rPr>
              <a:t>=</a:t>
            </a:r>
            <a:r>
              <a:rPr lang="en-IN" sz="2200" b="0" i="0" dirty="0">
                <a:solidFill>
                  <a:srgbClr val="C00000"/>
                </a:solidFill>
                <a:effectLst/>
                <a:latin typeface="inter-regular"/>
              </a:rPr>
              <a:t>1</a:t>
            </a:r>
            <a:r>
              <a:rPr lang="en-IN" sz="2200" b="0" i="0" dirty="0">
                <a:solidFill>
                  <a:srgbClr val="000000"/>
                </a:solidFill>
                <a:effectLst/>
                <a:latin typeface="inter-regular"/>
              </a:rPr>
              <a:t>;i&lt;=</a:t>
            </a:r>
            <a:r>
              <a:rPr lang="en-IN" sz="2200" b="0" i="0" dirty="0">
                <a:solidFill>
                  <a:srgbClr val="C00000"/>
                </a:solidFill>
                <a:effectLst/>
                <a:latin typeface="inter-regular"/>
              </a:rPr>
              <a:t>10</a:t>
            </a:r>
            <a:r>
              <a:rPr lang="en-IN" sz="2200" b="0" i="0" dirty="0">
                <a:solidFill>
                  <a:srgbClr val="000000"/>
                </a:solidFill>
                <a:effectLst/>
                <a:latin typeface="inter-regular"/>
              </a:rPr>
              <a:t>;i++){  </a:t>
            </a:r>
          </a:p>
          <a:p>
            <a:pPr algn="just">
              <a:buFont typeface="+mj-lt"/>
              <a:buAutoNum type="arabicPeriod"/>
            </a:pPr>
            <a:r>
              <a:rPr lang="en-IN" sz="2200" b="0" i="0" dirty="0">
                <a:solidFill>
                  <a:srgbClr val="000000"/>
                </a:solidFill>
                <a:effectLst/>
                <a:latin typeface="inter-regular"/>
              </a:rPr>
              <a:t>        </a:t>
            </a:r>
            <a:r>
              <a:rPr lang="en-IN" sz="2200" b="1" i="0" dirty="0">
                <a:solidFill>
                  <a:srgbClr val="006699"/>
                </a:solidFill>
                <a:effectLst/>
                <a:latin typeface="inter-regular"/>
              </a:rPr>
              <a:t>if</a:t>
            </a:r>
            <a:r>
              <a:rPr lang="en-IN" sz="2200" b="0" i="0" dirty="0">
                <a:solidFill>
                  <a:srgbClr val="000000"/>
                </a:solidFill>
                <a:effectLst/>
                <a:latin typeface="inter-regular"/>
              </a:rPr>
              <a:t>(</a:t>
            </a:r>
            <a:r>
              <a:rPr lang="en-IN" sz="2200" b="0" i="0" dirty="0" err="1">
                <a:solidFill>
                  <a:srgbClr val="000000"/>
                </a:solidFill>
                <a:effectLst/>
                <a:latin typeface="inter-regular"/>
              </a:rPr>
              <a:t>i</a:t>
            </a:r>
            <a:r>
              <a:rPr lang="en-IN" sz="2200" b="0" i="0" dirty="0">
                <a:solidFill>
                  <a:srgbClr val="000000"/>
                </a:solidFill>
                <a:effectLst/>
                <a:latin typeface="inter-regular"/>
              </a:rPr>
              <a:t>==</a:t>
            </a:r>
            <a:r>
              <a:rPr lang="en-IN" sz="2200" b="0" i="0" dirty="0">
                <a:solidFill>
                  <a:srgbClr val="C00000"/>
                </a:solidFill>
                <a:effectLst/>
                <a:latin typeface="inter-regular"/>
              </a:rPr>
              <a:t>5</a:t>
            </a: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            </a:t>
            </a:r>
            <a:r>
              <a:rPr lang="en-IN" sz="2200" b="0" i="0" dirty="0">
                <a:solidFill>
                  <a:srgbClr val="008200"/>
                </a:solidFill>
                <a:effectLst/>
                <a:latin typeface="inter-regular"/>
              </a:rPr>
              <a:t>//breaking the loop</a:t>
            </a: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            </a:t>
            </a:r>
            <a:r>
              <a:rPr lang="en-IN" sz="2200" b="1" i="0" dirty="0">
                <a:solidFill>
                  <a:srgbClr val="006699"/>
                </a:solidFill>
                <a:effectLst/>
                <a:latin typeface="inter-regular"/>
              </a:rPr>
              <a:t>break</a:t>
            </a: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        }  </a:t>
            </a:r>
          </a:p>
          <a:p>
            <a:pPr algn="just">
              <a:buFont typeface="+mj-lt"/>
              <a:buAutoNum type="arabicPeriod"/>
            </a:pPr>
            <a:r>
              <a:rPr lang="en-IN" sz="2200" b="0" i="0" dirty="0">
                <a:solidFill>
                  <a:srgbClr val="000000"/>
                </a:solidFill>
                <a:effectLst/>
                <a:latin typeface="inter-regular"/>
              </a:rPr>
              <a:t>        </a:t>
            </a:r>
            <a:r>
              <a:rPr lang="en-IN" sz="2200" b="0" i="0" dirty="0" err="1">
                <a:solidFill>
                  <a:srgbClr val="000000"/>
                </a:solidFill>
                <a:effectLst/>
                <a:latin typeface="inter-regular"/>
              </a:rPr>
              <a:t>System.out.println</a:t>
            </a:r>
            <a:r>
              <a:rPr lang="en-IN" sz="2200" b="0" i="0" dirty="0">
                <a:solidFill>
                  <a:srgbClr val="000000"/>
                </a:solidFill>
                <a:effectLst/>
                <a:latin typeface="inter-regular"/>
              </a:rPr>
              <a:t>(</a:t>
            </a:r>
            <a:r>
              <a:rPr lang="en-IN" sz="2200" b="0" i="0" dirty="0" err="1">
                <a:solidFill>
                  <a:srgbClr val="000000"/>
                </a:solidFill>
                <a:effectLst/>
                <a:latin typeface="inter-regular"/>
              </a:rPr>
              <a:t>i</a:t>
            </a: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    }  </a:t>
            </a:r>
          </a:p>
          <a:p>
            <a:pPr algn="just">
              <a:buFont typeface="+mj-lt"/>
              <a:buAutoNum type="arabicPeriod"/>
            </a:pP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 </a:t>
            </a:r>
          </a:p>
          <a:p>
            <a:pPr algn="just"/>
            <a:endParaRPr lang="en-IN" sz="2200" b="0" i="0" dirty="0">
              <a:solidFill>
                <a:srgbClr val="000000"/>
              </a:solidFill>
              <a:effectLst/>
              <a:latin typeface="inter-regular"/>
            </a:endParaRPr>
          </a:p>
        </p:txBody>
      </p:sp>
      <p:sp>
        <p:nvSpPr>
          <p:cNvPr id="3" name="Slide Number Placeholder 2">
            <a:extLst>
              <a:ext uri="{FF2B5EF4-FFF2-40B4-BE49-F238E27FC236}">
                <a16:creationId xmlns:a16="http://schemas.microsoft.com/office/drawing/2014/main" xmlns="" id="{048E5E5D-25D0-4EE9-A2C3-ECF0860B6EE8}"/>
              </a:ext>
            </a:extLst>
          </p:cNvPr>
          <p:cNvSpPr>
            <a:spLocks noGrp="1"/>
          </p:cNvSpPr>
          <p:nvPr>
            <p:ph type="sldNum" sz="quarter" idx="12"/>
          </p:nvPr>
        </p:nvSpPr>
        <p:spPr/>
        <p:txBody>
          <a:bodyPr/>
          <a:lstStyle/>
          <a:p>
            <a:fld id="{5953C3A8-BE0E-472B-9B60-3C596930C5B5}" type="slidenum">
              <a:rPr lang="en-US" smtClean="0"/>
              <a:pPr/>
              <a:t>114</a:t>
            </a:fld>
            <a:endParaRPr lang="en-US"/>
          </a:p>
        </p:txBody>
      </p:sp>
    </p:spTree>
    <p:extLst>
      <p:ext uri="{BB962C8B-B14F-4D97-AF65-F5344CB8AC3E}">
        <p14:creationId xmlns:p14="http://schemas.microsoft.com/office/powerpoint/2010/main" xmlns="" val="7333605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Branching statements</a:t>
              </a:r>
            </a:p>
            <a:p>
              <a:pPr algn="ctr">
                <a:defRPr/>
              </a:pP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C4D75D3B-9F04-6340-8007-84599D187875}"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TextBox 8">
            <a:extLst>
              <a:ext uri="{FF2B5EF4-FFF2-40B4-BE49-F238E27FC236}">
                <a16:creationId xmlns:a16="http://schemas.microsoft.com/office/drawing/2014/main" xmlns="" id="{F54C90BE-D804-44A5-8D0E-E2EED43AA693}"/>
              </a:ext>
            </a:extLst>
          </p:cNvPr>
          <p:cNvSpPr txBox="1"/>
          <p:nvPr/>
        </p:nvSpPr>
        <p:spPr>
          <a:xfrm>
            <a:off x="762001" y="890474"/>
            <a:ext cx="10591800" cy="5847755"/>
          </a:xfrm>
          <a:prstGeom prst="rect">
            <a:avLst/>
          </a:prstGeom>
          <a:noFill/>
        </p:spPr>
        <p:txBody>
          <a:bodyPr wrap="square">
            <a:spAutoFit/>
          </a:bodyPr>
          <a:lstStyle/>
          <a:p>
            <a:pPr algn="just"/>
            <a:r>
              <a:rPr lang="en-US" sz="2400" b="0" i="0" dirty="0">
                <a:solidFill>
                  <a:srgbClr val="610B38"/>
                </a:solidFill>
                <a:effectLst/>
                <a:latin typeface="erdana"/>
              </a:rPr>
              <a:t>Java Break Statement with Labeled For Loop</a:t>
            </a:r>
          </a:p>
          <a:p>
            <a:pPr algn="just"/>
            <a:r>
              <a:rPr lang="en-US" sz="2400" b="0" i="0" dirty="0">
                <a:solidFill>
                  <a:srgbClr val="333333"/>
                </a:solidFill>
                <a:effectLst/>
                <a:latin typeface="inter-regular"/>
              </a:rPr>
              <a:t>We can use break statement with a label. The feature is introduced since JDK 1.5. So, we can break any loop in Java now whether it is outer or inner loop.</a:t>
            </a:r>
          </a:p>
          <a:p>
            <a:pPr algn="just"/>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1" i="0" dirty="0">
                <a:solidFill>
                  <a:srgbClr val="006699"/>
                </a:solidFill>
                <a:effectLst/>
                <a:latin typeface="inter-regular"/>
              </a:rPr>
              <a:t>public</a:t>
            </a:r>
            <a:r>
              <a:rPr lang="en-IN" sz="2000" b="0" i="0" dirty="0">
                <a:solidFill>
                  <a:srgbClr val="000000"/>
                </a:solidFill>
                <a:effectLst/>
                <a:latin typeface="inter-regular"/>
              </a:rPr>
              <a:t> </a:t>
            </a:r>
            <a:r>
              <a:rPr lang="en-IN" sz="2000" b="1" i="0" dirty="0">
                <a:solidFill>
                  <a:srgbClr val="006699"/>
                </a:solidFill>
                <a:effectLst/>
                <a:latin typeface="inter-regular"/>
              </a:rPr>
              <a:t>class</a:t>
            </a:r>
            <a:r>
              <a:rPr lang="en-IN" sz="2000" b="0" i="0" dirty="0">
                <a:solidFill>
                  <a:srgbClr val="000000"/>
                </a:solidFill>
                <a:effectLst/>
                <a:latin typeface="inter-regular"/>
              </a:rPr>
              <a:t> BreakExample3 {  </a:t>
            </a:r>
          </a:p>
          <a:p>
            <a:pPr algn="just">
              <a:buFont typeface="+mj-lt"/>
              <a:buAutoNum type="arabicPeriod"/>
            </a:pPr>
            <a:r>
              <a:rPr lang="en-IN" sz="2000" b="1" i="0" dirty="0">
                <a:solidFill>
                  <a:srgbClr val="006699"/>
                </a:solidFill>
                <a:effectLst/>
                <a:latin typeface="inter-regular"/>
              </a:rPr>
              <a:t>public</a:t>
            </a:r>
            <a:r>
              <a:rPr lang="en-IN" sz="2000" b="0" i="0" dirty="0">
                <a:solidFill>
                  <a:srgbClr val="000000"/>
                </a:solidFill>
                <a:effectLst/>
                <a:latin typeface="inter-regular"/>
              </a:rPr>
              <a:t> </a:t>
            </a:r>
            <a:r>
              <a:rPr lang="en-IN" sz="2000" b="1" i="0" dirty="0">
                <a:solidFill>
                  <a:srgbClr val="006699"/>
                </a:solidFill>
                <a:effectLst/>
                <a:latin typeface="inter-regular"/>
              </a:rPr>
              <a:t>static</a:t>
            </a:r>
            <a:r>
              <a:rPr lang="en-IN" sz="2000" b="0" i="0" dirty="0">
                <a:solidFill>
                  <a:srgbClr val="000000"/>
                </a:solidFill>
                <a:effectLst/>
                <a:latin typeface="inter-regular"/>
              </a:rPr>
              <a:t> </a:t>
            </a:r>
            <a:r>
              <a:rPr lang="en-IN" sz="2000" b="1" i="0" dirty="0">
                <a:solidFill>
                  <a:srgbClr val="006699"/>
                </a:solidFill>
                <a:effectLst/>
                <a:latin typeface="inter-regular"/>
              </a:rPr>
              <a:t>void</a:t>
            </a:r>
            <a:r>
              <a:rPr lang="en-IN" sz="2000" b="0" i="0" dirty="0">
                <a:solidFill>
                  <a:srgbClr val="000000"/>
                </a:solidFill>
                <a:effectLst/>
                <a:latin typeface="inter-regular"/>
              </a:rPr>
              <a:t> main(String[] </a:t>
            </a:r>
            <a:r>
              <a:rPr lang="en-IN" sz="2000" b="0" i="0" dirty="0" err="1">
                <a:solidFill>
                  <a:srgbClr val="000000"/>
                </a:solidFill>
                <a:effectLst/>
                <a:latin typeface="inter-regular"/>
              </a:rPr>
              <a:t>args</a:t>
            </a:r>
            <a:r>
              <a:rPr lang="en-IN" sz="2000" b="0" i="0" dirty="0">
                <a:solidFill>
                  <a:srgbClr val="000000"/>
                </a:solidFill>
                <a:effectLst/>
                <a:latin typeface="inter-regular"/>
              </a:rPr>
              <a:t>) {  </a:t>
            </a:r>
          </a:p>
          <a:p>
            <a:pPr algn="just">
              <a:buFont typeface="+mj-lt"/>
              <a:buAutoNum type="arabicPeriod"/>
            </a:pPr>
            <a:r>
              <a:rPr lang="en-IN" sz="2000" b="0" i="0" dirty="0">
                <a:solidFill>
                  <a:srgbClr val="000000"/>
                </a:solidFill>
                <a:effectLst/>
                <a:latin typeface="inter-regular"/>
              </a:rPr>
              <a:t>            aa:  </a:t>
            </a:r>
          </a:p>
          <a:p>
            <a:pPr algn="just">
              <a:buFont typeface="+mj-lt"/>
              <a:buAutoNum type="arabicPeriod"/>
            </a:pPr>
            <a:r>
              <a:rPr lang="en-IN" sz="2000" b="0" i="0" dirty="0">
                <a:solidFill>
                  <a:srgbClr val="000000"/>
                </a:solidFill>
                <a:effectLst/>
                <a:latin typeface="inter-regular"/>
              </a:rPr>
              <a:t>            </a:t>
            </a:r>
            <a:r>
              <a:rPr lang="en-IN" sz="2000" b="1" i="0" dirty="0">
                <a:solidFill>
                  <a:srgbClr val="006699"/>
                </a:solidFill>
                <a:effectLst/>
                <a:latin typeface="inter-regular"/>
              </a:rPr>
              <a:t>for</a:t>
            </a:r>
            <a:r>
              <a:rPr lang="en-IN" sz="2000" b="0" i="0" dirty="0">
                <a:solidFill>
                  <a:srgbClr val="000000"/>
                </a:solidFill>
                <a:effectLst/>
                <a:latin typeface="inter-regular"/>
              </a:rPr>
              <a:t>(</a:t>
            </a:r>
            <a:r>
              <a:rPr lang="en-IN" sz="2000" b="1" i="0" dirty="0">
                <a:solidFill>
                  <a:srgbClr val="006699"/>
                </a:solidFill>
                <a:effectLst/>
                <a:latin typeface="inter-regular"/>
              </a:rPr>
              <a:t>int</a:t>
            </a:r>
            <a:r>
              <a:rPr lang="en-IN" sz="2000" b="0" i="0" dirty="0">
                <a:solidFill>
                  <a:srgbClr val="000000"/>
                </a:solidFill>
                <a:effectLst/>
                <a:latin typeface="inter-regular"/>
              </a:rPr>
              <a:t> </a:t>
            </a:r>
            <a:r>
              <a:rPr lang="en-IN" sz="2000" b="0" i="0" dirty="0" err="1">
                <a:solidFill>
                  <a:srgbClr val="000000"/>
                </a:solidFill>
                <a:effectLst/>
                <a:latin typeface="inter-regular"/>
              </a:rPr>
              <a:t>i</a:t>
            </a:r>
            <a:r>
              <a:rPr lang="en-IN" sz="2000" b="0" i="0" dirty="0">
                <a:solidFill>
                  <a:srgbClr val="000000"/>
                </a:solidFill>
                <a:effectLst/>
                <a:latin typeface="inter-regular"/>
              </a:rPr>
              <a:t>=</a:t>
            </a:r>
            <a:r>
              <a:rPr lang="en-IN" sz="2000" b="0" i="0" dirty="0">
                <a:solidFill>
                  <a:srgbClr val="C00000"/>
                </a:solidFill>
                <a:effectLst/>
                <a:latin typeface="inter-regular"/>
              </a:rPr>
              <a:t>1</a:t>
            </a:r>
            <a:r>
              <a:rPr lang="en-IN" sz="2000" b="0" i="0" dirty="0">
                <a:solidFill>
                  <a:srgbClr val="000000"/>
                </a:solidFill>
                <a:effectLst/>
                <a:latin typeface="inter-regular"/>
              </a:rPr>
              <a:t>;i&lt;=</a:t>
            </a:r>
            <a:r>
              <a:rPr lang="en-IN" sz="2000" b="0" i="0" dirty="0">
                <a:solidFill>
                  <a:srgbClr val="C00000"/>
                </a:solidFill>
                <a:effectLst/>
                <a:latin typeface="inter-regular"/>
              </a:rPr>
              <a:t>3</a:t>
            </a:r>
            <a:r>
              <a:rPr lang="en-IN" sz="2000" b="0" i="0" dirty="0">
                <a:solidFill>
                  <a:srgbClr val="000000"/>
                </a:solidFill>
                <a:effectLst/>
                <a:latin typeface="inter-regular"/>
              </a:rPr>
              <a:t>;i++){    </a:t>
            </a:r>
          </a:p>
          <a:p>
            <a:pPr algn="just">
              <a:buFont typeface="+mj-lt"/>
              <a:buAutoNum type="arabicPeriod"/>
            </a:pPr>
            <a:r>
              <a:rPr lang="en-IN" sz="2000" b="0" i="0" dirty="0">
                <a:solidFill>
                  <a:srgbClr val="000000"/>
                </a:solidFill>
                <a:effectLst/>
                <a:latin typeface="inter-regular"/>
              </a:rPr>
              <a:t>                    bb:  </a:t>
            </a:r>
          </a:p>
          <a:p>
            <a:pPr algn="just">
              <a:buFont typeface="+mj-lt"/>
              <a:buAutoNum type="arabicPeriod"/>
            </a:pPr>
            <a:r>
              <a:rPr lang="en-IN" sz="2000" b="0" i="0" dirty="0">
                <a:solidFill>
                  <a:srgbClr val="000000"/>
                </a:solidFill>
                <a:effectLst/>
                <a:latin typeface="inter-regular"/>
              </a:rPr>
              <a:t>                    </a:t>
            </a:r>
            <a:r>
              <a:rPr lang="en-IN" sz="2000" b="1" i="0" dirty="0">
                <a:solidFill>
                  <a:srgbClr val="006699"/>
                </a:solidFill>
                <a:effectLst/>
                <a:latin typeface="inter-regular"/>
              </a:rPr>
              <a:t>for</a:t>
            </a:r>
            <a:r>
              <a:rPr lang="en-IN" sz="2000" b="0" i="0" dirty="0">
                <a:solidFill>
                  <a:srgbClr val="000000"/>
                </a:solidFill>
                <a:effectLst/>
                <a:latin typeface="inter-regular"/>
              </a:rPr>
              <a:t>(</a:t>
            </a:r>
            <a:r>
              <a:rPr lang="en-IN" sz="2000" b="1" i="0" dirty="0">
                <a:solidFill>
                  <a:srgbClr val="006699"/>
                </a:solidFill>
                <a:effectLst/>
                <a:latin typeface="inter-regular"/>
              </a:rPr>
              <a:t>int</a:t>
            </a:r>
            <a:r>
              <a:rPr lang="en-IN" sz="2000" b="0" i="0" dirty="0">
                <a:solidFill>
                  <a:srgbClr val="000000"/>
                </a:solidFill>
                <a:effectLst/>
                <a:latin typeface="inter-regular"/>
              </a:rPr>
              <a:t> j=</a:t>
            </a:r>
            <a:r>
              <a:rPr lang="en-IN" sz="2000" b="0" i="0" dirty="0">
                <a:solidFill>
                  <a:srgbClr val="C00000"/>
                </a:solidFill>
                <a:effectLst/>
                <a:latin typeface="inter-regular"/>
              </a:rPr>
              <a:t>1</a:t>
            </a:r>
            <a:r>
              <a:rPr lang="en-IN" sz="2000" b="0" i="0" dirty="0">
                <a:solidFill>
                  <a:srgbClr val="000000"/>
                </a:solidFill>
                <a:effectLst/>
                <a:latin typeface="inter-regular"/>
              </a:rPr>
              <a:t>;j&lt;=</a:t>
            </a:r>
            <a:r>
              <a:rPr lang="en-IN" sz="2000" b="0" i="0" dirty="0">
                <a:solidFill>
                  <a:srgbClr val="C00000"/>
                </a:solidFill>
                <a:effectLst/>
                <a:latin typeface="inter-regular"/>
              </a:rPr>
              <a:t>3</a:t>
            </a:r>
            <a:r>
              <a:rPr lang="en-IN" sz="2000" b="0" i="0" dirty="0">
                <a:solidFill>
                  <a:srgbClr val="000000"/>
                </a:solidFill>
                <a:effectLst/>
                <a:latin typeface="inter-regular"/>
              </a:rPr>
              <a:t>;j++){    </a:t>
            </a:r>
          </a:p>
          <a:p>
            <a:pPr algn="just">
              <a:buFont typeface="+mj-lt"/>
              <a:buAutoNum type="arabicPeriod"/>
            </a:pPr>
            <a:r>
              <a:rPr lang="en-IN" sz="2000" b="0" i="0" dirty="0">
                <a:solidFill>
                  <a:srgbClr val="000000"/>
                </a:solidFill>
                <a:effectLst/>
                <a:latin typeface="inter-regular"/>
              </a:rPr>
              <a:t>                        </a:t>
            </a:r>
            <a:r>
              <a:rPr lang="en-IN" sz="2000" b="1" i="0" dirty="0">
                <a:solidFill>
                  <a:srgbClr val="006699"/>
                </a:solidFill>
                <a:effectLst/>
                <a:latin typeface="inter-regular"/>
              </a:rPr>
              <a:t>if</a:t>
            </a:r>
            <a:r>
              <a:rPr lang="en-IN" sz="2000" b="0" i="0" dirty="0">
                <a:solidFill>
                  <a:srgbClr val="000000"/>
                </a:solidFill>
                <a:effectLst/>
                <a:latin typeface="inter-regular"/>
              </a:rPr>
              <a:t>(</a:t>
            </a:r>
            <a:r>
              <a:rPr lang="en-IN" sz="2000" b="0" i="0" dirty="0" err="1">
                <a:solidFill>
                  <a:srgbClr val="000000"/>
                </a:solidFill>
                <a:effectLst/>
                <a:latin typeface="inter-regular"/>
              </a:rPr>
              <a:t>i</a:t>
            </a:r>
            <a:r>
              <a:rPr lang="en-IN" sz="2000" b="0" i="0" dirty="0">
                <a:solidFill>
                  <a:srgbClr val="000000"/>
                </a:solidFill>
                <a:effectLst/>
                <a:latin typeface="inter-regular"/>
              </a:rPr>
              <a:t>==</a:t>
            </a:r>
            <a:r>
              <a:rPr lang="en-IN" sz="2000" b="0" i="0" dirty="0">
                <a:solidFill>
                  <a:srgbClr val="C00000"/>
                </a:solidFill>
                <a:effectLst/>
                <a:latin typeface="inter-regular"/>
              </a:rPr>
              <a:t>2</a:t>
            </a:r>
            <a:r>
              <a:rPr lang="en-IN" sz="2000" b="0" i="0" dirty="0">
                <a:solidFill>
                  <a:srgbClr val="000000"/>
                </a:solidFill>
                <a:effectLst/>
                <a:latin typeface="inter-regular"/>
              </a:rPr>
              <a:t>&amp;&amp;j==</a:t>
            </a:r>
            <a:r>
              <a:rPr lang="en-IN" sz="2000" b="0" i="0" dirty="0">
                <a:solidFill>
                  <a:srgbClr val="C00000"/>
                </a:solidFill>
                <a:effectLst/>
                <a:latin typeface="inter-regular"/>
              </a:rPr>
              <a:t>2</a:t>
            </a:r>
            <a:r>
              <a:rPr lang="en-IN" sz="2000" b="0" i="0" dirty="0">
                <a:solidFill>
                  <a:srgbClr val="000000"/>
                </a:solidFill>
                <a:effectLst/>
                <a:latin typeface="inter-regular"/>
              </a:rPr>
              <a:t>){    </a:t>
            </a:r>
          </a:p>
          <a:p>
            <a:pPr algn="just">
              <a:buFont typeface="+mj-lt"/>
              <a:buAutoNum type="arabicPeriod"/>
            </a:pPr>
            <a:r>
              <a:rPr lang="en-IN" sz="2000" b="0" i="0" dirty="0">
                <a:solidFill>
                  <a:srgbClr val="000000"/>
                </a:solidFill>
                <a:effectLst/>
                <a:latin typeface="inter-regular"/>
              </a:rPr>
              <a:t>                            </a:t>
            </a:r>
            <a:r>
              <a:rPr lang="en-IN" sz="2000" b="1" i="0" dirty="0">
                <a:solidFill>
                  <a:srgbClr val="006699"/>
                </a:solidFill>
                <a:effectLst/>
                <a:latin typeface="inter-regular"/>
              </a:rPr>
              <a:t>break</a:t>
            </a:r>
            <a:r>
              <a:rPr lang="en-IN" sz="2000" b="0" i="0" dirty="0">
                <a:solidFill>
                  <a:srgbClr val="000000"/>
                </a:solidFill>
                <a:effectLst/>
                <a:latin typeface="inter-regular"/>
              </a:rPr>
              <a:t> aa;    </a:t>
            </a:r>
          </a:p>
          <a:p>
            <a:pPr algn="just">
              <a:buFont typeface="+mj-lt"/>
              <a:buAutoNum type="arabicPeriod"/>
            </a:pPr>
            <a:r>
              <a:rPr lang="en-IN" sz="2000" b="0" i="0" dirty="0">
                <a:solidFill>
                  <a:srgbClr val="000000"/>
                </a:solidFill>
                <a:effectLst/>
                <a:latin typeface="inter-regular"/>
              </a:rPr>
              <a:t>                        }    </a:t>
            </a:r>
          </a:p>
          <a:p>
            <a:pPr algn="just">
              <a:buFont typeface="+mj-lt"/>
              <a:buAutoNum type="arabicPeriod"/>
            </a:pPr>
            <a:r>
              <a:rPr lang="en-IN" sz="2000" b="0" i="0" dirty="0">
                <a:solidFill>
                  <a:srgbClr val="000000"/>
                </a:solidFill>
                <a:effectLst/>
                <a:latin typeface="inter-regular"/>
              </a:rPr>
              <a:t>                        </a:t>
            </a:r>
            <a:r>
              <a:rPr lang="en-IN" sz="2000" b="0" i="0" dirty="0" err="1">
                <a:solidFill>
                  <a:srgbClr val="000000"/>
                </a:solidFill>
                <a:effectLst/>
                <a:latin typeface="inter-regular"/>
              </a:rPr>
              <a:t>System.out.println</a:t>
            </a:r>
            <a:r>
              <a:rPr lang="en-IN" sz="2000" b="0" i="0" dirty="0">
                <a:solidFill>
                  <a:srgbClr val="000000"/>
                </a:solidFill>
                <a:effectLst/>
                <a:latin typeface="inter-regular"/>
              </a:rPr>
              <a:t>(</a:t>
            </a:r>
            <a:r>
              <a:rPr lang="en-IN" sz="2000" b="0" i="0" dirty="0" err="1">
                <a:solidFill>
                  <a:srgbClr val="000000"/>
                </a:solidFill>
                <a:effectLst/>
                <a:latin typeface="inter-regular"/>
              </a:rPr>
              <a:t>i</a:t>
            </a:r>
            <a:r>
              <a:rPr lang="en-IN" sz="2000" b="0" i="0" dirty="0">
                <a:solidFill>
                  <a:srgbClr val="000000"/>
                </a:solidFill>
                <a:effectLst/>
                <a:latin typeface="inter-regular"/>
              </a:rPr>
              <a:t>+</a:t>
            </a:r>
            <a:r>
              <a:rPr lang="en-IN" sz="2000" b="0" i="0" dirty="0">
                <a:solidFill>
                  <a:srgbClr val="0000FF"/>
                </a:solidFill>
                <a:effectLst/>
                <a:latin typeface="inter-regular"/>
              </a:rPr>
              <a:t>" "</a:t>
            </a:r>
            <a:r>
              <a:rPr lang="en-IN" sz="2000" b="0" i="0" dirty="0">
                <a:solidFill>
                  <a:srgbClr val="000000"/>
                </a:solidFill>
                <a:effectLst/>
                <a:latin typeface="inter-regular"/>
              </a:rPr>
              <a:t>+j);    </a:t>
            </a:r>
          </a:p>
          <a:p>
            <a:pPr algn="just">
              <a:buFont typeface="+mj-lt"/>
              <a:buAutoNum type="arabicPeriod"/>
            </a:pPr>
            <a:r>
              <a:rPr lang="en-IN" sz="2000" b="0" i="0" dirty="0">
                <a:solidFill>
                  <a:srgbClr val="000000"/>
                </a:solidFill>
                <a:effectLst/>
                <a:latin typeface="inter-regular"/>
              </a:rPr>
              <a:t>                    }    </a:t>
            </a:r>
          </a:p>
          <a:p>
            <a:pPr algn="just">
              <a:buFont typeface="+mj-lt"/>
              <a:buAutoNum type="arabicPeriod"/>
            </a:pPr>
            <a:r>
              <a:rPr lang="en-IN" sz="2000" b="0" i="0" dirty="0">
                <a:solidFill>
                  <a:srgbClr val="000000"/>
                </a:solidFill>
                <a:effectLst/>
                <a:latin typeface="inter-regular"/>
              </a:rPr>
              <a:t>            }    </a:t>
            </a:r>
          </a:p>
          <a:p>
            <a:pPr algn="just">
              <a:buFont typeface="+mj-lt"/>
              <a:buAutoNum type="arabicPeriod"/>
            </a:pPr>
            <a:r>
              <a:rPr lang="en-IN" sz="2000" b="0" i="0" dirty="0">
                <a:solidFill>
                  <a:srgbClr val="000000"/>
                </a:solidFill>
                <a:effectLst/>
                <a:latin typeface="inter-regular"/>
              </a:rPr>
              <a:t>}  }</a:t>
            </a:r>
            <a:endParaRPr lang="en-IN" sz="2400" b="0" i="0" dirty="0">
              <a:solidFill>
                <a:srgbClr val="000000"/>
              </a:solidFill>
              <a:effectLst/>
              <a:latin typeface="inter-regular"/>
            </a:endParaRPr>
          </a:p>
          <a:p>
            <a:pPr algn="just"/>
            <a:endParaRPr lang="en-IN" sz="2200" b="0" i="0" dirty="0">
              <a:solidFill>
                <a:srgbClr val="000000"/>
              </a:solidFill>
              <a:effectLst/>
              <a:latin typeface="inter-regular"/>
            </a:endParaRPr>
          </a:p>
        </p:txBody>
      </p:sp>
      <p:sp>
        <p:nvSpPr>
          <p:cNvPr id="3" name="Slide Number Placeholder 2">
            <a:extLst>
              <a:ext uri="{FF2B5EF4-FFF2-40B4-BE49-F238E27FC236}">
                <a16:creationId xmlns:a16="http://schemas.microsoft.com/office/drawing/2014/main" xmlns="" id="{4F7261FE-D0B6-4048-80A5-A5249A6E6DB5}"/>
              </a:ext>
            </a:extLst>
          </p:cNvPr>
          <p:cNvSpPr>
            <a:spLocks noGrp="1"/>
          </p:cNvSpPr>
          <p:nvPr>
            <p:ph type="sldNum" sz="quarter" idx="12"/>
          </p:nvPr>
        </p:nvSpPr>
        <p:spPr/>
        <p:txBody>
          <a:bodyPr/>
          <a:lstStyle/>
          <a:p>
            <a:fld id="{5953C3A8-BE0E-472B-9B60-3C596930C5B5}" type="slidenum">
              <a:rPr lang="en-US" smtClean="0"/>
              <a:pPr/>
              <a:t>115</a:t>
            </a:fld>
            <a:endParaRPr lang="en-US"/>
          </a:p>
        </p:txBody>
      </p:sp>
    </p:spTree>
    <p:extLst>
      <p:ext uri="{BB962C8B-B14F-4D97-AF65-F5344CB8AC3E}">
        <p14:creationId xmlns:p14="http://schemas.microsoft.com/office/powerpoint/2010/main" xmlns="" val="20140296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Branching statements</a:t>
              </a:r>
            </a:p>
            <a:p>
              <a:pPr algn="ctr">
                <a:defRPr/>
              </a:pP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72228125-3301-C74D-8425-BF7C1B5D5578}"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TextBox 8">
            <a:extLst>
              <a:ext uri="{FF2B5EF4-FFF2-40B4-BE49-F238E27FC236}">
                <a16:creationId xmlns:a16="http://schemas.microsoft.com/office/drawing/2014/main" xmlns="" id="{F54C90BE-D804-44A5-8D0E-E2EED43AA693}"/>
              </a:ext>
            </a:extLst>
          </p:cNvPr>
          <p:cNvSpPr txBox="1"/>
          <p:nvPr/>
        </p:nvSpPr>
        <p:spPr>
          <a:xfrm>
            <a:off x="762001" y="890474"/>
            <a:ext cx="10591800" cy="5786199"/>
          </a:xfrm>
          <a:prstGeom prst="rect">
            <a:avLst/>
          </a:prstGeom>
          <a:noFill/>
        </p:spPr>
        <p:txBody>
          <a:bodyPr wrap="square">
            <a:spAutoFit/>
          </a:bodyPr>
          <a:lstStyle/>
          <a:p>
            <a:pPr algn="just"/>
            <a:r>
              <a:rPr lang="en-US" sz="2400" b="0" i="0" dirty="0">
                <a:solidFill>
                  <a:srgbClr val="610B38"/>
                </a:solidFill>
                <a:effectLst/>
                <a:latin typeface="erdana"/>
              </a:rPr>
              <a:t>Java Break Statement in while loop</a:t>
            </a:r>
          </a:p>
          <a:p>
            <a:pPr algn="just"/>
            <a:endParaRPr lang="en-US" sz="2400" b="0" i="0" dirty="0">
              <a:solidFill>
                <a:srgbClr val="610B38"/>
              </a:solidFill>
              <a:effectLst/>
              <a:latin typeface="erdana"/>
            </a:endParaRPr>
          </a:p>
          <a:p>
            <a:pPr algn="just">
              <a:buFont typeface="+mj-lt"/>
              <a:buAutoNum type="arabicPeriod"/>
            </a:pPr>
            <a:r>
              <a:rPr lang="en-IN" sz="2000" b="1" i="0" dirty="0">
                <a:solidFill>
                  <a:srgbClr val="006699"/>
                </a:solidFill>
                <a:effectLst/>
                <a:latin typeface="Times New Roman" panose="02020603050405020304" pitchFamily="18" charset="0"/>
                <a:cs typeface="Times New Roman" panose="02020603050405020304" pitchFamily="18" charset="0"/>
              </a:rPr>
              <a:t>public</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class</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BreakWhileExample</a:t>
            </a:r>
            <a:r>
              <a:rPr lang="en-IN" sz="20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2000" b="1" i="0" dirty="0">
                <a:solidFill>
                  <a:srgbClr val="006699"/>
                </a:solidFill>
                <a:effectLst/>
                <a:latin typeface="Times New Roman" panose="02020603050405020304" pitchFamily="18" charset="0"/>
                <a:cs typeface="Times New Roman" panose="02020603050405020304" pitchFamily="18" charset="0"/>
              </a:rPr>
              <a:t>public</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static</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void</a:t>
            </a:r>
            <a:r>
              <a:rPr lang="en-IN" sz="2000" b="0" i="0" dirty="0">
                <a:solidFill>
                  <a:srgbClr val="000000"/>
                </a:solidFill>
                <a:effectLst/>
                <a:latin typeface="Times New Roman" panose="02020603050405020304" pitchFamily="18" charset="0"/>
                <a:cs typeface="Times New Roman" panose="02020603050405020304" pitchFamily="18" charset="0"/>
              </a:rPr>
              <a:t> main(String[] </a:t>
            </a:r>
            <a:r>
              <a:rPr lang="en-IN" sz="2000" b="0" i="0" dirty="0" err="1">
                <a:solidFill>
                  <a:srgbClr val="000000"/>
                </a:solidFill>
                <a:effectLst/>
                <a:latin typeface="Times New Roman" panose="02020603050405020304" pitchFamily="18" charset="0"/>
                <a:cs typeface="Times New Roman" panose="02020603050405020304" pitchFamily="18" charset="0"/>
              </a:rPr>
              <a:t>args</a:t>
            </a:r>
            <a:r>
              <a:rPr lang="en-IN" sz="20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a:solidFill>
                  <a:srgbClr val="008200"/>
                </a:solidFill>
                <a:effectLst/>
                <a:latin typeface="Times New Roman" panose="02020603050405020304" pitchFamily="18" charset="0"/>
                <a:cs typeface="Times New Roman" panose="02020603050405020304" pitchFamily="18" charset="0"/>
              </a:rPr>
              <a:t>//while loop</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int</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a:solidFill>
                  <a:srgbClr val="C00000"/>
                </a:solidFill>
                <a:effectLst/>
                <a:latin typeface="Times New Roman" panose="02020603050405020304" pitchFamily="18" charset="0"/>
                <a:cs typeface="Times New Roman" panose="02020603050405020304" pitchFamily="18" charset="0"/>
              </a:rPr>
              <a:t>1</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while</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&lt;=</a:t>
            </a:r>
            <a:r>
              <a:rPr lang="en-IN" sz="2000" b="0" i="0" dirty="0">
                <a:solidFill>
                  <a:srgbClr val="C00000"/>
                </a:solidFill>
                <a:effectLst/>
                <a:latin typeface="Times New Roman" panose="02020603050405020304" pitchFamily="18" charset="0"/>
                <a:cs typeface="Times New Roman" panose="02020603050405020304" pitchFamily="18" charset="0"/>
              </a:rPr>
              <a:t>10</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if</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a:solidFill>
                  <a:srgbClr val="C00000"/>
                </a:solidFill>
                <a:effectLst/>
                <a:latin typeface="Times New Roman" panose="02020603050405020304" pitchFamily="18" charset="0"/>
                <a:cs typeface="Times New Roman" panose="02020603050405020304" pitchFamily="18" charset="0"/>
              </a:rPr>
              <a:t>5</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a:solidFill>
                  <a:srgbClr val="008200"/>
                </a:solidFill>
                <a:effectLst/>
                <a:latin typeface="Times New Roman" panose="02020603050405020304" pitchFamily="18" charset="0"/>
                <a:cs typeface="Times New Roman" panose="02020603050405020304" pitchFamily="18" charset="0"/>
              </a:rPr>
              <a:t>//using break statement</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break</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a:solidFill>
                  <a:srgbClr val="008200"/>
                </a:solidFill>
                <a:effectLst/>
                <a:latin typeface="Times New Roman" panose="02020603050405020304" pitchFamily="18" charset="0"/>
                <a:cs typeface="Times New Roman" panose="02020603050405020304" pitchFamily="18" charset="0"/>
              </a:rPr>
              <a:t>//it will break the loop</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System.out.println</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a:t>
            </a:r>
          </a:p>
          <a:p>
            <a:pPr algn="just"/>
            <a:endParaRPr lang="en-IN" sz="2200" b="0" i="0" dirty="0">
              <a:solidFill>
                <a:srgbClr val="000000"/>
              </a:solidFill>
              <a:effectLst/>
              <a:latin typeface="inter-regular"/>
            </a:endParaRPr>
          </a:p>
        </p:txBody>
      </p:sp>
      <p:sp>
        <p:nvSpPr>
          <p:cNvPr id="3" name="Slide Number Placeholder 2">
            <a:extLst>
              <a:ext uri="{FF2B5EF4-FFF2-40B4-BE49-F238E27FC236}">
                <a16:creationId xmlns:a16="http://schemas.microsoft.com/office/drawing/2014/main" xmlns="" id="{2F14F4B8-DB86-493F-AD08-FE10CEB70FFE}"/>
              </a:ext>
            </a:extLst>
          </p:cNvPr>
          <p:cNvSpPr>
            <a:spLocks noGrp="1"/>
          </p:cNvSpPr>
          <p:nvPr>
            <p:ph type="sldNum" sz="quarter" idx="12"/>
          </p:nvPr>
        </p:nvSpPr>
        <p:spPr/>
        <p:txBody>
          <a:bodyPr/>
          <a:lstStyle/>
          <a:p>
            <a:fld id="{5953C3A8-BE0E-472B-9B60-3C596930C5B5}" type="slidenum">
              <a:rPr lang="en-US" smtClean="0"/>
              <a:pPr/>
              <a:t>116</a:t>
            </a:fld>
            <a:endParaRPr lang="en-US"/>
          </a:p>
        </p:txBody>
      </p:sp>
    </p:spTree>
    <p:extLst>
      <p:ext uri="{BB962C8B-B14F-4D97-AF65-F5344CB8AC3E}">
        <p14:creationId xmlns:p14="http://schemas.microsoft.com/office/powerpoint/2010/main" xmlns="" val="11264437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Branching statements</a:t>
              </a:r>
            </a:p>
            <a:p>
              <a:pPr algn="ctr">
                <a:defRPr/>
              </a:pP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413A4283-D6E5-6F45-AA02-FC3B818B33F2}"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TextBox 8">
            <a:extLst>
              <a:ext uri="{FF2B5EF4-FFF2-40B4-BE49-F238E27FC236}">
                <a16:creationId xmlns:a16="http://schemas.microsoft.com/office/drawing/2014/main" xmlns="" id="{F54C90BE-D804-44A5-8D0E-E2EED43AA693}"/>
              </a:ext>
            </a:extLst>
          </p:cNvPr>
          <p:cNvSpPr txBox="1"/>
          <p:nvPr/>
        </p:nvSpPr>
        <p:spPr>
          <a:xfrm>
            <a:off x="762001" y="890474"/>
            <a:ext cx="10591800" cy="5539978"/>
          </a:xfrm>
          <a:prstGeom prst="rect">
            <a:avLst/>
          </a:prstGeom>
          <a:noFill/>
        </p:spPr>
        <p:txBody>
          <a:bodyPr wrap="square">
            <a:spAutoFit/>
          </a:bodyPr>
          <a:lstStyle/>
          <a:p>
            <a:pPr algn="just"/>
            <a:r>
              <a:rPr lang="en-US" sz="2400" b="0" i="0" dirty="0">
                <a:solidFill>
                  <a:srgbClr val="610B38"/>
                </a:solidFill>
                <a:effectLst/>
                <a:latin typeface="erdana"/>
              </a:rPr>
              <a:t>Java Break Statement in do-while loop</a:t>
            </a:r>
          </a:p>
          <a:p>
            <a:pPr algn="just"/>
            <a:r>
              <a:rPr lang="en-IN" sz="2400" b="0" i="0" dirty="0">
                <a:solidFill>
                  <a:srgbClr val="000000"/>
                </a:solidFill>
                <a:effectLst/>
                <a:latin typeface="inter-regular"/>
              </a:rPr>
              <a:t> </a:t>
            </a:r>
          </a:p>
          <a:p>
            <a:pPr algn="just">
              <a:buFont typeface="+mj-lt"/>
              <a:buAutoNum type="arabicPeriod"/>
            </a:pPr>
            <a:r>
              <a:rPr lang="en-IN" sz="2000" b="1" i="0" dirty="0">
                <a:solidFill>
                  <a:srgbClr val="006699"/>
                </a:solidFill>
                <a:effectLst/>
                <a:latin typeface="inter-regular"/>
              </a:rPr>
              <a:t>public</a:t>
            </a:r>
            <a:r>
              <a:rPr lang="en-IN" sz="2000" b="0" i="0" dirty="0">
                <a:solidFill>
                  <a:srgbClr val="000000"/>
                </a:solidFill>
                <a:effectLst/>
                <a:latin typeface="inter-regular"/>
              </a:rPr>
              <a:t> </a:t>
            </a:r>
            <a:r>
              <a:rPr lang="en-IN" sz="2000" b="1" i="0" dirty="0">
                <a:solidFill>
                  <a:srgbClr val="006699"/>
                </a:solidFill>
                <a:effectLst/>
                <a:latin typeface="inter-regular"/>
              </a:rPr>
              <a:t>class</a:t>
            </a:r>
            <a:r>
              <a:rPr lang="en-IN" sz="2000" b="0" i="0" dirty="0">
                <a:solidFill>
                  <a:srgbClr val="000000"/>
                </a:solidFill>
                <a:effectLst/>
                <a:latin typeface="inter-regular"/>
              </a:rPr>
              <a:t> </a:t>
            </a:r>
            <a:r>
              <a:rPr lang="en-IN" sz="2000" b="0" i="0" dirty="0" err="1">
                <a:solidFill>
                  <a:srgbClr val="000000"/>
                </a:solidFill>
                <a:effectLst/>
                <a:latin typeface="inter-regular"/>
              </a:rPr>
              <a:t>BreakDoWhileExample</a:t>
            </a:r>
            <a:r>
              <a:rPr lang="en-IN" sz="2000" b="0" i="0" dirty="0">
                <a:solidFill>
                  <a:srgbClr val="000000"/>
                </a:solidFill>
                <a:effectLst/>
                <a:latin typeface="inter-regular"/>
              </a:rPr>
              <a:t> {  </a:t>
            </a:r>
          </a:p>
          <a:p>
            <a:pPr algn="just">
              <a:buFont typeface="+mj-lt"/>
              <a:buAutoNum type="arabicPeriod"/>
            </a:pPr>
            <a:r>
              <a:rPr lang="en-IN" sz="2000" b="1" i="0" dirty="0">
                <a:solidFill>
                  <a:srgbClr val="006699"/>
                </a:solidFill>
                <a:effectLst/>
                <a:latin typeface="inter-regular"/>
              </a:rPr>
              <a:t>public</a:t>
            </a:r>
            <a:r>
              <a:rPr lang="en-IN" sz="2000" b="0" i="0" dirty="0">
                <a:solidFill>
                  <a:srgbClr val="000000"/>
                </a:solidFill>
                <a:effectLst/>
                <a:latin typeface="inter-regular"/>
              </a:rPr>
              <a:t> </a:t>
            </a:r>
            <a:r>
              <a:rPr lang="en-IN" sz="2000" b="1" i="0" dirty="0">
                <a:solidFill>
                  <a:srgbClr val="006699"/>
                </a:solidFill>
                <a:effectLst/>
                <a:latin typeface="inter-regular"/>
              </a:rPr>
              <a:t>static</a:t>
            </a:r>
            <a:r>
              <a:rPr lang="en-IN" sz="2000" b="0" i="0" dirty="0">
                <a:solidFill>
                  <a:srgbClr val="000000"/>
                </a:solidFill>
                <a:effectLst/>
                <a:latin typeface="inter-regular"/>
              </a:rPr>
              <a:t> </a:t>
            </a:r>
            <a:r>
              <a:rPr lang="en-IN" sz="2000" b="1" i="0" dirty="0">
                <a:solidFill>
                  <a:srgbClr val="006699"/>
                </a:solidFill>
                <a:effectLst/>
                <a:latin typeface="inter-regular"/>
              </a:rPr>
              <a:t>void</a:t>
            </a:r>
            <a:r>
              <a:rPr lang="en-IN" sz="2000" b="0" i="0" dirty="0">
                <a:solidFill>
                  <a:srgbClr val="000000"/>
                </a:solidFill>
                <a:effectLst/>
                <a:latin typeface="inter-regular"/>
              </a:rPr>
              <a:t> main(String[] </a:t>
            </a:r>
            <a:r>
              <a:rPr lang="en-IN" sz="2000" b="0" i="0" dirty="0" err="1">
                <a:solidFill>
                  <a:srgbClr val="000000"/>
                </a:solidFill>
                <a:effectLst/>
                <a:latin typeface="inter-regular"/>
              </a:rPr>
              <a:t>args</a:t>
            </a:r>
            <a:r>
              <a:rPr lang="en-IN" sz="2000" b="0" i="0" dirty="0">
                <a:solidFill>
                  <a:srgbClr val="000000"/>
                </a:solidFill>
                <a:effectLst/>
                <a:latin typeface="inter-regular"/>
              </a:rPr>
              <a:t>) {  </a:t>
            </a:r>
          </a:p>
          <a:p>
            <a:pPr algn="just">
              <a:buFont typeface="+mj-lt"/>
              <a:buAutoNum type="arabicPeriod"/>
            </a:pPr>
            <a:r>
              <a:rPr lang="en-IN" sz="2000" b="0" i="0" dirty="0">
                <a:solidFill>
                  <a:srgbClr val="000000"/>
                </a:solidFill>
                <a:effectLst/>
                <a:latin typeface="inter-regular"/>
              </a:rPr>
              <a:t>    </a:t>
            </a:r>
            <a:r>
              <a:rPr lang="en-IN" sz="2000" b="1" i="0" dirty="0">
                <a:solidFill>
                  <a:srgbClr val="006699"/>
                </a:solidFill>
                <a:effectLst/>
                <a:latin typeface="inter-regular"/>
              </a:rPr>
              <a:t>int</a:t>
            </a:r>
            <a:r>
              <a:rPr lang="en-IN" sz="2000" b="0" i="0" dirty="0">
                <a:solidFill>
                  <a:srgbClr val="000000"/>
                </a:solidFill>
                <a:effectLst/>
                <a:latin typeface="inter-regular"/>
              </a:rPr>
              <a:t> </a:t>
            </a:r>
            <a:r>
              <a:rPr lang="en-IN" sz="2000" b="0" i="0" dirty="0" err="1">
                <a:solidFill>
                  <a:srgbClr val="000000"/>
                </a:solidFill>
                <a:effectLst/>
                <a:latin typeface="inter-regular"/>
              </a:rPr>
              <a:t>i</a:t>
            </a:r>
            <a:r>
              <a:rPr lang="en-IN" sz="2000" b="0" i="0" dirty="0">
                <a:solidFill>
                  <a:srgbClr val="000000"/>
                </a:solidFill>
                <a:effectLst/>
                <a:latin typeface="inter-regular"/>
              </a:rPr>
              <a:t>=</a:t>
            </a:r>
            <a:r>
              <a:rPr lang="en-IN" sz="2000" b="0" i="0" dirty="0">
                <a:solidFill>
                  <a:srgbClr val="C00000"/>
                </a:solidFill>
                <a:effectLst/>
                <a:latin typeface="inter-regular"/>
              </a:rPr>
              <a:t>1</a:t>
            </a:r>
            <a:r>
              <a:rPr lang="en-IN" sz="2000" b="0" i="0" dirty="0">
                <a:solidFill>
                  <a:srgbClr val="000000"/>
                </a:solidFill>
                <a:effectLst/>
                <a:latin typeface="inter-regular"/>
              </a:rPr>
              <a:t>;  </a:t>
            </a:r>
          </a:p>
          <a:p>
            <a:pPr algn="just">
              <a:buFont typeface="+mj-lt"/>
              <a:buAutoNum type="arabicPeriod"/>
            </a:pPr>
            <a:r>
              <a:rPr lang="en-IN" sz="2000" b="0" i="0" dirty="0">
                <a:solidFill>
                  <a:srgbClr val="000000"/>
                </a:solidFill>
                <a:effectLst/>
                <a:latin typeface="inter-regular"/>
              </a:rPr>
              <a:t>    </a:t>
            </a:r>
            <a:r>
              <a:rPr lang="en-IN" sz="2000" b="1" i="0" dirty="0">
                <a:solidFill>
                  <a:srgbClr val="006699"/>
                </a:solidFill>
                <a:effectLst/>
                <a:latin typeface="inter-regular"/>
              </a:rPr>
              <a:t>do</a:t>
            </a:r>
            <a:r>
              <a:rPr lang="en-IN" sz="2000" b="0" i="0" dirty="0">
                <a:solidFill>
                  <a:srgbClr val="000000"/>
                </a:solidFill>
                <a:effectLst/>
                <a:latin typeface="inter-regular"/>
              </a:rPr>
              <a:t>{  </a:t>
            </a:r>
          </a:p>
          <a:p>
            <a:pPr algn="just">
              <a:buFont typeface="+mj-lt"/>
              <a:buAutoNum type="arabicPeriod"/>
            </a:pPr>
            <a:r>
              <a:rPr lang="en-IN" sz="2000" b="0" i="0" dirty="0">
                <a:solidFill>
                  <a:srgbClr val="000000"/>
                </a:solidFill>
                <a:effectLst/>
                <a:latin typeface="inter-regular"/>
              </a:rPr>
              <a:t>        </a:t>
            </a:r>
            <a:r>
              <a:rPr lang="en-IN" sz="2000" b="1" i="0" dirty="0">
                <a:solidFill>
                  <a:srgbClr val="006699"/>
                </a:solidFill>
                <a:effectLst/>
                <a:latin typeface="inter-regular"/>
              </a:rPr>
              <a:t>if</a:t>
            </a:r>
            <a:r>
              <a:rPr lang="en-IN" sz="2000" b="0" i="0" dirty="0">
                <a:solidFill>
                  <a:srgbClr val="000000"/>
                </a:solidFill>
                <a:effectLst/>
                <a:latin typeface="inter-regular"/>
              </a:rPr>
              <a:t>(</a:t>
            </a:r>
            <a:r>
              <a:rPr lang="en-IN" sz="2000" b="0" i="0" dirty="0" err="1">
                <a:solidFill>
                  <a:srgbClr val="000000"/>
                </a:solidFill>
                <a:effectLst/>
                <a:latin typeface="inter-regular"/>
              </a:rPr>
              <a:t>i</a:t>
            </a:r>
            <a:r>
              <a:rPr lang="en-IN" sz="2000" b="0" i="0" dirty="0">
                <a:solidFill>
                  <a:srgbClr val="000000"/>
                </a:solidFill>
                <a:effectLst/>
                <a:latin typeface="inter-regular"/>
              </a:rPr>
              <a:t>==</a:t>
            </a:r>
            <a:r>
              <a:rPr lang="en-IN" sz="2000" b="0" i="0" dirty="0">
                <a:solidFill>
                  <a:srgbClr val="C00000"/>
                </a:solidFill>
                <a:effectLst/>
                <a:latin typeface="inter-regular"/>
              </a:rPr>
              <a:t>5</a:t>
            </a:r>
            <a:r>
              <a:rPr lang="en-IN" sz="2000" b="0" i="0" dirty="0">
                <a:solidFill>
                  <a:srgbClr val="000000"/>
                </a:solidFill>
                <a:effectLst/>
                <a:latin typeface="inter-regular"/>
              </a:rPr>
              <a:t>){  </a:t>
            </a:r>
          </a:p>
          <a:p>
            <a:pPr algn="just">
              <a:buFont typeface="+mj-lt"/>
              <a:buAutoNum type="arabicPeriod"/>
            </a:pPr>
            <a:r>
              <a:rPr lang="en-IN" sz="2000" b="0" i="0" dirty="0">
                <a:solidFill>
                  <a:srgbClr val="000000"/>
                </a:solidFill>
                <a:effectLst/>
                <a:latin typeface="inter-regular"/>
              </a:rPr>
              <a:t>           </a:t>
            </a:r>
            <a:r>
              <a:rPr lang="en-IN" sz="2000" b="0" i="0" dirty="0">
                <a:solidFill>
                  <a:srgbClr val="008200"/>
                </a:solidFill>
                <a:effectLst/>
                <a:latin typeface="inter-regular"/>
              </a:rPr>
              <a:t>//using break statement</a:t>
            </a:r>
            <a:r>
              <a:rPr lang="en-IN" sz="2000" b="0" i="0" dirty="0">
                <a:solidFill>
                  <a:srgbClr val="000000"/>
                </a:solidFill>
                <a:effectLst/>
                <a:latin typeface="inter-regular"/>
              </a:rPr>
              <a:t>  </a:t>
            </a:r>
          </a:p>
          <a:p>
            <a:pPr algn="just">
              <a:buFont typeface="+mj-lt"/>
              <a:buAutoNum type="arabicPeriod"/>
            </a:pPr>
            <a:r>
              <a:rPr lang="en-IN" sz="2000" b="0" i="0" dirty="0">
                <a:solidFill>
                  <a:srgbClr val="000000"/>
                </a:solidFill>
                <a:effectLst/>
                <a:latin typeface="inter-regular"/>
              </a:rPr>
              <a:t>           </a:t>
            </a:r>
            <a:r>
              <a:rPr lang="en-IN" sz="2000" b="0" i="0" dirty="0" err="1">
                <a:solidFill>
                  <a:srgbClr val="000000"/>
                </a:solidFill>
                <a:effectLst/>
                <a:latin typeface="inter-regular"/>
              </a:rPr>
              <a:t>i</a:t>
            </a:r>
            <a:r>
              <a:rPr lang="en-IN" sz="2000" b="0" i="0" dirty="0">
                <a:solidFill>
                  <a:srgbClr val="000000"/>
                </a:solidFill>
                <a:effectLst/>
                <a:latin typeface="inter-regular"/>
              </a:rPr>
              <a:t>++;  </a:t>
            </a:r>
          </a:p>
          <a:p>
            <a:pPr algn="just">
              <a:buFont typeface="+mj-lt"/>
              <a:buAutoNum type="arabicPeriod"/>
            </a:pPr>
            <a:r>
              <a:rPr lang="en-IN" sz="2000" b="0" i="0" dirty="0">
                <a:solidFill>
                  <a:srgbClr val="000000"/>
                </a:solidFill>
                <a:effectLst/>
                <a:latin typeface="inter-regular"/>
              </a:rPr>
              <a:t>           </a:t>
            </a:r>
            <a:r>
              <a:rPr lang="en-IN" sz="2000" b="1" i="0" dirty="0">
                <a:solidFill>
                  <a:srgbClr val="006699"/>
                </a:solidFill>
                <a:effectLst/>
                <a:latin typeface="inter-regular"/>
              </a:rPr>
              <a:t>break</a:t>
            </a:r>
            <a:r>
              <a:rPr lang="en-IN" sz="2000" b="0" i="0" dirty="0">
                <a:solidFill>
                  <a:srgbClr val="000000"/>
                </a:solidFill>
                <a:effectLst/>
                <a:latin typeface="inter-regular"/>
              </a:rPr>
              <a:t>;</a:t>
            </a:r>
            <a:r>
              <a:rPr lang="en-IN" sz="2000" b="0" i="0" dirty="0">
                <a:solidFill>
                  <a:srgbClr val="008200"/>
                </a:solidFill>
                <a:effectLst/>
                <a:latin typeface="inter-regular"/>
              </a:rPr>
              <a:t>//it will break the loop</a:t>
            </a:r>
            <a:r>
              <a:rPr lang="en-IN" sz="2000" b="0" i="0" dirty="0">
                <a:solidFill>
                  <a:srgbClr val="000000"/>
                </a:solidFill>
                <a:effectLst/>
                <a:latin typeface="inter-regular"/>
              </a:rPr>
              <a:t>  </a:t>
            </a:r>
          </a:p>
          <a:p>
            <a:pPr algn="just">
              <a:buFont typeface="+mj-lt"/>
              <a:buAutoNum type="arabicPeriod"/>
            </a:pPr>
            <a:r>
              <a:rPr lang="en-IN" sz="2000" b="0" i="0" dirty="0">
                <a:solidFill>
                  <a:srgbClr val="000000"/>
                </a:solidFill>
                <a:effectLst/>
                <a:latin typeface="inter-regular"/>
              </a:rPr>
              <a:t>        }  </a:t>
            </a:r>
          </a:p>
          <a:p>
            <a:pPr algn="just">
              <a:buFont typeface="+mj-lt"/>
              <a:buAutoNum type="arabicPeriod"/>
            </a:pPr>
            <a:r>
              <a:rPr lang="en-IN" sz="2000" b="0" i="0" dirty="0">
                <a:solidFill>
                  <a:srgbClr val="000000"/>
                </a:solidFill>
                <a:effectLst/>
                <a:latin typeface="inter-regular"/>
              </a:rPr>
              <a:t>        </a:t>
            </a:r>
            <a:r>
              <a:rPr lang="en-IN" sz="2000" b="0" i="0" dirty="0" err="1">
                <a:solidFill>
                  <a:srgbClr val="000000"/>
                </a:solidFill>
                <a:effectLst/>
                <a:latin typeface="inter-regular"/>
              </a:rPr>
              <a:t>System.out.println</a:t>
            </a:r>
            <a:r>
              <a:rPr lang="en-IN" sz="2000" b="0" i="0" dirty="0">
                <a:solidFill>
                  <a:srgbClr val="000000"/>
                </a:solidFill>
                <a:effectLst/>
                <a:latin typeface="inter-regular"/>
              </a:rPr>
              <a:t>(</a:t>
            </a:r>
            <a:r>
              <a:rPr lang="en-IN" sz="2000" b="0" i="0" dirty="0" err="1">
                <a:solidFill>
                  <a:srgbClr val="000000"/>
                </a:solidFill>
                <a:effectLst/>
                <a:latin typeface="inter-regular"/>
              </a:rPr>
              <a:t>i</a:t>
            </a:r>
            <a:r>
              <a:rPr lang="en-IN" sz="2000" b="0" i="0" dirty="0">
                <a:solidFill>
                  <a:srgbClr val="000000"/>
                </a:solidFill>
                <a:effectLst/>
                <a:latin typeface="inter-regular"/>
              </a:rPr>
              <a:t>);  </a:t>
            </a:r>
          </a:p>
          <a:p>
            <a:pPr algn="just">
              <a:buFont typeface="+mj-lt"/>
              <a:buAutoNum type="arabicPeriod"/>
            </a:pPr>
            <a:r>
              <a:rPr lang="en-IN" sz="2000" b="0" i="0" dirty="0">
                <a:solidFill>
                  <a:srgbClr val="000000"/>
                </a:solidFill>
                <a:effectLst/>
                <a:latin typeface="inter-regular"/>
              </a:rPr>
              <a:t>        </a:t>
            </a:r>
            <a:r>
              <a:rPr lang="en-IN" sz="2000" b="0" i="0" dirty="0" err="1">
                <a:solidFill>
                  <a:srgbClr val="000000"/>
                </a:solidFill>
                <a:effectLst/>
                <a:latin typeface="inter-regular"/>
              </a:rPr>
              <a:t>i</a:t>
            </a:r>
            <a:r>
              <a:rPr lang="en-IN" sz="2000" b="0" i="0" dirty="0">
                <a:solidFill>
                  <a:srgbClr val="000000"/>
                </a:solidFill>
                <a:effectLst/>
                <a:latin typeface="inter-regular"/>
              </a:rPr>
              <a:t>++;  </a:t>
            </a:r>
          </a:p>
          <a:p>
            <a:pPr algn="just">
              <a:buFont typeface="+mj-lt"/>
              <a:buAutoNum type="arabicPeriod"/>
            </a:pPr>
            <a:r>
              <a:rPr lang="en-IN" sz="2000" b="0" i="0" dirty="0">
                <a:solidFill>
                  <a:srgbClr val="000000"/>
                </a:solidFill>
                <a:effectLst/>
                <a:latin typeface="inter-regular"/>
              </a:rPr>
              <a:t>    }</a:t>
            </a:r>
            <a:r>
              <a:rPr lang="en-IN" sz="2000" b="1" i="0" dirty="0">
                <a:solidFill>
                  <a:srgbClr val="006699"/>
                </a:solidFill>
                <a:effectLst/>
                <a:latin typeface="inter-regular"/>
              </a:rPr>
              <a:t>while</a:t>
            </a:r>
            <a:r>
              <a:rPr lang="en-IN" sz="2000" b="0" i="0" dirty="0">
                <a:solidFill>
                  <a:srgbClr val="000000"/>
                </a:solidFill>
                <a:effectLst/>
                <a:latin typeface="inter-regular"/>
              </a:rPr>
              <a:t>(</a:t>
            </a:r>
            <a:r>
              <a:rPr lang="en-IN" sz="2000" b="0" i="0" dirty="0" err="1">
                <a:solidFill>
                  <a:srgbClr val="000000"/>
                </a:solidFill>
                <a:effectLst/>
                <a:latin typeface="inter-regular"/>
              </a:rPr>
              <a:t>i</a:t>
            </a:r>
            <a:r>
              <a:rPr lang="en-IN" sz="2000" b="0" i="0" dirty="0">
                <a:solidFill>
                  <a:srgbClr val="000000"/>
                </a:solidFill>
                <a:effectLst/>
                <a:latin typeface="inter-regular"/>
              </a:rPr>
              <a:t>&lt;=</a:t>
            </a:r>
            <a:r>
              <a:rPr lang="en-IN" sz="2000" b="0" i="0" dirty="0">
                <a:solidFill>
                  <a:srgbClr val="C00000"/>
                </a:solidFill>
                <a:effectLst/>
                <a:latin typeface="inter-regular"/>
              </a:rPr>
              <a:t>10</a:t>
            </a:r>
            <a:r>
              <a:rPr lang="en-IN" sz="2000" b="0" i="0" dirty="0">
                <a:solidFill>
                  <a:srgbClr val="000000"/>
                </a:solidFill>
                <a:effectLst/>
                <a:latin typeface="inter-regular"/>
              </a:rPr>
              <a:t>);  </a:t>
            </a:r>
          </a:p>
          <a:p>
            <a:pPr algn="just">
              <a:buFont typeface="+mj-lt"/>
              <a:buAutoNum type="arabicPeriod"/>
            </a:pPr>
            <a:r>
              <a:rPr lang="en-IN" sz="2000" b="0" i="0" dirty="0">
                <a:solidFill>
                  <a:srgbClr val="000000"/>
                </a:solidFill>
                <a:effectLst/>
                <a:latin typeface="inter-regular"/>
              </a:rPr>
              <a:t>}  </a:t>
            </a:r>
          </a:p>
          <a:p>
            <a:pPr algn="just">
              <a:buFont typeface="+mj-lt"/>
              <a:buAutoNum type="arabicPeriod"/>
            </a:pPr>
            <a:r>
              <a:rPr lang="en-IN" sz="2000" b="0" i="0" dirty="0">
                <a:solidFill>
                  <a:srgbClr val="000000"/>
                </a:solidFill>
                <a:effectLst/>
                <a:latin typeface="inter-regular"/>
              </a:rPr>
              <a:t>} </a:t>
            </a:r>
            <a:r>
              <a:rPr lang="en-IN" sz="2400" b="0" i="0" dirty="0">
                <a:solidFill>
                  <a:srgbClr val="000000"/>
                </a:solidFill>
                <a:effectLst/>
                <a:latin typeface="inter-regular"/>
              </a:rPr>
              <a:t> </a:t>
            </a:r>
          </a:p>
          <a:p>
            <a:pPr algn="just"/>
            <a:endParaRPr lang="en-IN" sz="2200" b="0" i="0" dirty="0">
              <a:solidFill>
                <a:srgbClr val="000000"/>
              </a:solidFill>
              <a:effectLst/>
              <a:latin typeface="inter-regular"/>
            </a:endParaRPr>
          </a:p>
        </p:txBody>
      </p:sp>
      <p:sp>
        <p:nvSpPr>
          <p:cNvPr id="3" name="Slide Number Placeholder 2">
            <a:extLst>
              <a:ext uri="{FF2B5EF4-FFF2-40B4-BE49-F238E27FC236}">
                <a16:creationId xmlns:a16="http://schemas.microsoft.com/office/drawing/2014/main" xmlns="" id="{F5E546BE-2D07-4EB2-A88F-246C7450AF49}"/>
              </a:ext>
            </a:extLst>
          </p:cNvPr>
          <p:cNvSpPr>
            <a:spLocks noGrp="1"/>
          </p:cNvSpPr>
          <p:nvPr>
            <p:ph type="sldNum" sz="quarter" idx="12"/>
          </p:nvPr>
        </p:nvSpPr>
        <p:spPr/>
        <p:txBody>
          <a:bodyPr/>
          <a:lstStyle/>
          <a:p>
            <a:fld id="{5953C3A8-BE0E-472B-9B60-3C596930C5B5}" type="slidenum">
              <a:rPr lang="en-US" smtClean="0"/>
              <a:pPr/>
              <a:t>117</a:t>
            </a:fld>
            <a:endParaRPr lang="en-US"/>
          </a:p>
        </p:txBody>
      </p:sp>
    </p:spTree>
    <p:extLst>
      <p:ext uri="{BB962C8B-B14F-4D97-AF65-F5344CB8AC3E}">
        <p14:creationId xmlns:p14="http://schemas.microsoft.com/office/powerpoint/2010/main" xmlns="" val="21742930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Branching statements</a:t>
              </a:r>
            </a:p>
            <a:p>
              <a:pPr algn="ctr">
                <a:defRPr/>
              </a:pP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B7E57533-F453-7140-9554-1EE7DC27E706}"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TextBox 8">
            <a:extLst>
              <a:ext uri="{FF2B5EF4-FFF2-40B4-BE49-F238E27FC236}">
                <a16:creationId xmlns:a16="http://schemas.microsoft.com/office/drawing/2014/main" xmlns="" id="{F54C90BE-D804-44A5-8D0E-E2EED43AA693}"/>
              </a:ext>
            </a:extLst>
          </p:cNvPr>
          <p:cNvSpPr txBox="1"/>
          <p:nvPr/>
        </p:nvSpPr>
        <p:spPr>
          <a:xfrm>
            <a:off x="762001" y="890474"/>
            <a:ext cx="10591800" cy="6278642"/>
          </a:xfrm>
          <a:prstGeom prst="rect">
            <a:avLst/>
          </a:prstGeom>
          <a:noFill/>
        </p:spPr>
        <p:txBody>
          <a:bodyPr wrap="square">
            <a:spAutoFit/>
          </a:bodyPr>
          <a:lstStyle/>
          <a:p>
            <a:pPr algn="just"/>
            <a:r>
              <a:rPr lang="en-US" sz="2400" b="0" i="0" dirty="0">
                <a:solidFill>
                  <a:srgbClr val="610B38"/>
                </a:solidFill>
                <a:effectLst/>
                <a:latin typeface="erdana"/>
              </a:rPr>
              <a:t>Java Break Statement with Switch</a:t>
            </a:r>
          </a:p>
          <a:p>
            <a:pPr algn="just"/>
            <a:endParaRPr lang="en-US" sz="2400" b="0" i="0" dirty="0">
              <a:solidFill>
                <a:srgbClr val="610B38"/>
              </a:solidFill>
              <a:effectLst/>
              <a:latin typeface="erdana"/>
            </a:endParaRPr>
          </a:p>
          <a:p>
            <a:pPr algn="just"/>
            <a:r>
              <a:rPr lang="en-US" sz="2400" b="0" i="0" dirty="0">
                <a:solidFill>
                  <a:srgbClr val="333333"/>
                </a:solidFill>
                <a:effectLst/>
                <a:latin typeface="inter-regular"/>
              </a:rPr>
              <a:t>To understand the example of break with switch statement, please visit Switch slide.</a:t>
            </a:r>
            <a:r>
              <a:rPr lang="en-IN" sz="2400" b="0" i="0" dirty="0">
                <a:solidFill>
                  <a:srgbClr val="000000"/>
                </a:solidFill>
                <a:effectLst/>
                <a:latin typeface="inter-regular"/>
              </a:rPr>
              <a:t> </a:t>
            </a:r>
          </a:p>
          <a:p>
            <a:pPr algn="just"/>
            <a:endParaRPr lang="en-IN" sz="2000" dirty="0">
              <a:solidFill>
                <a:srgbClr val="000000"/>
              </a:solidFill>
              <a:latin typeface="inter-regular"/>
            </a:endParaRPr>
          </a:p>
          <a:p>
            <a:pPr algn="just">
              <a:buFont typeface="+mj-lt"/>
              <a:buAutoNum type="arabicPeriod"/>
            </a:pPr>
            <a:r>
              <a:rPr lang="en-US" sz="2000" b="1" i="0" dirty="0">
                <a:solidFill>
                  <a:srgbClr val="006699"/>
                </a:solidFill>
                <a:effectLst/>
                <a:latin typeface="inter-regular"/>
              </a:rPr>
              <a:t>switch</a:t>
            </a:r>
            <a:r>
              <a:rPr lang="en-US" sz="2000" b="0" i="0" dirty="0">
                <a:solidFill>
                  <a:srgbClr val="000000"/>
                </a:solidFill>
                <a:effectLst/>
                <a:latin typeface="inter-regular"/>
              </a:rPr>
              <a:t>(expression){    </a:t>
            </a:r>
          </a:p>
          <a:p>
            <a:pPr algn="just">
              <a:buFont typeface="+mj-lt"/>
              <a:buAutoNum type="arabicPeriod"/>
            </a:pPr>
            <a:r>
              <a:rPr lang="en-US" sz="2000" b="1" i="0" dirty="0">
                <a:solidFill>
                  <a:srgbClr val="006699"/>
                </a:solidFill>
                <a:effectLst/>
                <a:latin typeface="inter-regular"/>
              </a:rPr>
              <a:t>case</a:t>
            </a:r>
            <a:r>
              <a:rPr lang="en-US" sz="2000" b="0" i="0" dirty="0">
                <a:solidFill>
                  <a:srgbClr val="000000"/>
                </a:solidFill>
                <a:effectLst/>
                <a:latin typeface="inter-regular"/>
              </a:rPr>
              <a:t> value1:    </a:t>
            </a:r>
          </a:p>
          <a:p>
            <a:pPr algn="just">
              <a:buFont typeface="+mj-lt"/>
              <a:buAutoNum type="arabicPeriod"/>
            </a:pPr>
            <a:r>
              <a:rPr lang="en-US" sz="2000" b="0" i="0" dirty="0">
                <a:solidFill>
                  <a:srgbClr val="000000"/>
                </a:solidFill>
                <a:effectLst/>
                <a:latin typeface="inter-regular"/>
              </a:rPr>
              <a:t> </a:t>
            </a:r>
            <a:r>
              <a:rPr lang="en-US" sz="2000" b="0" i="0" dirty="0">
                <a:solidFill>
                  <a:srgbClr val="008200"/>
                </a:solidFill>
                <a:effectLst/>
                <a:latin typeface="inter-regular"/>
              </a:rPr>
              <a:t>//code to be executed;  </a:t>
            </a:r>
            <a:r>
              <a:rPr lang="en-US" sz="2000" b="0" i="0" dirty="0">
                <a:solidFill>
                  <a:srgbClr val="000000"/>
                </a:solidFill>
                <a:effectLst/>
                <a:latin typeface="inter-regular"/>
              </a:rPr>
              <a:t>  </a:t>
            </a:r>
          </a:p>
          <a:p>
            <a:pPr algn="just">
              <a:buFont typeface="+mj-lt"/>
              <a:buAutoNum type="arabicPeriod"/>
            </a:pPr>
            <a:r>
              <a:rPr lang="en-US" sz="2000" b="0" i="0" dirty="0">
                <a:solidFill>
                  <a:srgbClr val="000000"/>
                </a:solidFill>
                <a:effectLst/>
                <a:latin typeface="inter-regular"/>
              </a:rPr>
              <a:t> </a:t>
            </a:r>
            <a:r>
              <a:rPr lang="en-US" sz="2000" b="1" i="0" dirty="0">
                <a:solidFill>
                  <a:srgbClr val="006699"/>
                </a:solidFill>
                <a:effectLst/>
                <a:latin typeface="inter-regular"/>
              </a:rPr>
              <a:t>break</a:t>
            </a:r>
            <a:r>
              <a:rPr lang="en-US" sz="2000" b="0" i="0" dirty="0">
                <a:solidFill>
                  <a:srgbClr val="000000"/>
                </a:solidFill>
                <a:effectLst/>
                <a:latin typeface="inter-regular"/>
              </a:rPr>
              <a:t>;  </a:t>
            </a:r>
            <a:r>
              <a:rPr lang="en-US" sz="2000" b="0" i="0" dirty="0">
                <a:solidFill>
                  <a:srgbClr val="008200"/>
                </a:solidFill>
                <a:effectLst/>
                <a:latin typeface="inter-regular"/>
              </a:rPr>
              <a:t>//optional</a:t>
            </a:r>
            <a:r>
              <a:rPr lang="en-US" sz="2000" b="0" i="0" dirty="0">
                <a:solidFill>
                  <a:srgbClr val="000000"/>
                </a:solidFill>
                <a:effectLst/>
                <a:latin typeface="inter-regular"/>
              </a:rPr>
              <a:t>  </a:t>
            </a:r>
          </a:p>
          <a:p>
            <a:pPr algn="just">
              <a:buFont typeface="+mj-lt"/>
              <a:buAutoNum type="arabicPeriod"/>
            </a:pPr>
            <a:r>
              <a:rPr lang="en-US" sz="2000" b="1" i="0" dirty="0">
                <a:solidFill>
                  <a:srgbClr val="006699"/>
                </a:solidFill>
                <a:effectLst/>
                <a:latin typeface="inter-regular"/>
              </a:rPr>
              <a:t>case</a:t>
            </a:r>
            <a:r>
              <a:rPr lang="en-US" sz="2000" b="0" i="0" dirty="0">
                <a:solidFill>
                  <a:srgbClr val="000000"/>
                </a:solidFill>
                <a:effectLst/>
                <a:latin typeface="inter-regular"/>
              </a:rPr>
              <a:t> value2:    </a:t>
            </a:r>
          </a:p>
          <a:p>
            <a:pPr algn="just">
              <a:buFont typeface="+mj-lt"/>
              <a:buAutoNum type="arabicPeriod"/>
            </a:pPr>
            <a:r>
              <a:rPr lang="en-US" sz="2000" b="0" i="0" dirty="0">
                <a:solidFill>
                  <a:srgbClr val="000000"/>
                </a:solidFill>
                <a:effectLst/>
                <a:latin typeface="inter-regular"/>
              </a:rPr>
              <a:t> </a:t>
            </a:r>
            <a:r>
              <a:rPr lang="en-US" sz="2000" b="0" i="0" dirty="0">
                <a:solidFill>
                  <a:srgbClr val="008200"/>
                </a:solidFill>
                <a:effectLst/>
                <a:latin typeface="inter-regular"/>
              </a:rPr>
              <a:t>//code to be executed;  </a:t>
            </a:r>
            <a:r>
              <a:rPr lang="en-US" sz="2000" b="0" i="0" dirty="0">
                <a:solidFill>
                  <a:srgbClr val="000000"/>
                </a:solidFill>
                <a:effectLst/>
                <a:latin typeface="inter-regular"/>
              </a:rPr>
              <a:t>  </a:t>
            </a:r>
          </a:p>
          <a:p>
            <a:pPr algn="just">
              <a:buFont typeface="+mj-lt"/>
              <a:buAutoNum type="arabicPeriod"/>
            </a:pPr>
            <a:r>
              <a:rPr lang="en-US" sz="2000" b="0" i="0" dirty="0">
                <a:solidFill>
                  <a:srgbClr val="000000"/>
                </a:solidFill>
                <a:effectLst/>
                <a:latin typeface="inter-regular"/>
              </a:rPr>
              <a:t> </a:t>
            </a:r>
            <a:r>
              <a:rPr lang="en-US" sz="2000" b="1" i="0" dirty="0">
                <a:solidFill>
                  <a:srgbClr val="006699"/>
                </a:solidFill>
                <a:effectLst/>
                <a:latin typeface="inter-regular"/>
              </a:rPr>
              <a:t>break</a:t>
            </a:r>
            <a:r>
              <a:rPr lang="en-US" sz="2000" b="0" i="0" dirty="0">
                <a:solidFill>
                  <a:srgbClr val="000000"/>
                </a:solidFill>
                <a:effectLst/>
                <a:latin typeface="inter-regular"/>
              </a:rPr>
              <a:t>;  </a:t>
            </a:r>
            <a:r>
              <a:rPr lang="en-US" sz="2000" b="0" i="0" dirty="0">
                <a:solidFill>
                  <a:srgbClr val="008200"/>
                </a:solidFill>
                <a:effectLst/>
                <a:latin typeface="inter-regular"/>
              </a:rPr>
              <a:t>//optional</a:t>
            </a:r>
            <a:r>
              <a:rPr lang="en-US" sz="2000" b="0" i="0" dirty="0">
                <a:solidFill>
                  <a:srgbClr val="000000"/>
                </a:solidFill>
                <a:effectLst/>
                <a:latin typeface="inter-regular"/>
              </a:rPr>
              <a:t>  </a:t>
            </a:r>
          </a:p>
          <a:p>
            <a:pPr algn="just">
              <a:buFont typeface="+mj-lt"/>
              <a:buAutoNum type="arabicPeriod"/>
            </a:pPr>
            <a:r>
              <a:rPr lang="en-US" sz="2000" b="0" i="0" dirty="0">
                <a:solidFill>
                  <a:srgbClr val="000000"/>
                </a:solidFill>
                <a:effectLst/>
                <a:latin typeface="inter-regular"/>
              </a:rPr>
              <a:t>......    </a:t>
            </a:r>
          </a:p>
          <a:p>
            <a:pPr algn="just">
              <a:buFont typeface="+mj-lt"/>
              <a:buAutoNum type="arabicPeriod"/>
            </a:pPr>
            <a:r>
              <a:rPr lang="en-US" sz="2000" b="0" i="0" dirty="0">
                <a:solidFill>
                  <a:srgbClr val="000000"/>
                </a:solidFill>
                <a:effectLst/>
                <a:latin typeface="inter-regular"/>
              </a:rPr>
              <a:t>    </a:t>
            </a:r>
          </a:p>
          <a:p>
            <a:pPr algn="just">
              <a:buFont typeface="+mj-lt"/>
              <a:buAutoNum type="arabicPeriod"/>
            </a:pPr>
            <a:r>
              <a:rPr lang="en-US" sz="2000" b="1" i="0" dirty="0">
                <a:solidFill>
                  <a:srgbClr val="006699"/>
                </a:solidFill>
                <a:effectLst/>
                <a:latin typeface="inter-regular"/>
              </a:rPr>
              <a:t>default</a:t>
            </a:r>
            <a:r>
              <a:rPr lang="en-US" sz="2000" b="0" i="0" dirty="0">
                <a:solidFill>
                  <a:srgbClr val="000000"/>
                </a:solidFill>
                <a:effectLst/>
                <a:latin typeface="inter-regular"/>
              </a:rPr>
              <a:t>:     </a:t>
            </a:r>
          </a:p>
          <a:p>
            <a:pPr algn="just">
              <a:buFont typeface="+mj-lt"/>
              <a:buAutoNum type="arabicPeriod"/>
            </a:pPr>
            <a:r>
              <a:rPr lang="en-US" sz="2000" b="0" i="0" dirty="0">
                <a:solidFill>
                  <a:srgbClr val="000000"/>
                </a:solidFill>
                <a:effectLst/>
                <a:latin typeface="inter-regular"/>
              </a:rPr>
              <a:t>  code to be executed </a:t>
            </a:r>
            <a:r>
              <a:rPr lang="en-US" sz="2000" b="1" i="0" dirty="0">
                <a:solidFill>
                  <a:srgbClr val="006699"/>
                </a:solidFill>
                <a:effectLst/>
                <a:latin typeface="inter-regular"/>
              </a:rPr>
              <a:t>if</a:t>
            </a:r>
            <a:r>
              <a:rPr lang="en-US" sz="2000" b="0" i="0" dirty="0">
                <a:solidFill>
                  <a:srgbClr val="000000"/>
                </a:solidFill>
                <a:effectLst/>
                <a:latin typeface="inter-regular"/>
              </a:rPr>
              <a:t> all cases are not matched;  </a:t>
            </a:r>
          </a:p>
          <a:p>
            <a:pPr algn="just">
              <a:buFont typeface="+mj-lt"/>
              <a:buAutoNum type="arabicPeriod"/>
            </a:pPr>
            <a:r>
              <a:rPr lang="en-US" sz="2000" b="0" i="0" dirty="0">
                <a:solidFill>
                  <a:srgbClr val="000000"/>
                </a:solidFill>
                <a:effectLst/>
                <a:latin typeface="inter-regular"/>
              </a:rPr>
              <a:t>}  </a:t>
            </a:r>
          </a:p>
          <a:p>
            <a:pPr algn="just"/>
            <a:endParaRPr lang="en-IN" sz="2400" b="0" i="0" dirty="0">
              <a:solidFill>
                <a:srgbClr val="000000"/>
              </a:solidFill>
              <a:effectLst/>
              <a:latin typeface="inter-regular"/>
            </a:endParaRPr>
          </a:p>
          <a:p>
            <a:pPr algn="just"/>
            <a:endParaRPr lang="en-IN" sz="2200" b="0" i="0" dirty="0">
              <a:solidFill>
                <a:srgbClr val="000000"/>
              </a:solidFill>
              <a:effectLst/>
              <a:latin typeface="inter-regular"/>
            </a:endParaRPr>
          </a:p>
        </p:txBody>
      </p:sp>
      <p:sp>
        <p:nvSpPr>
          <p:cNvPr id="3" name="Slide Number Placeholder 2">
            <a:extLst>
              <a:ext uri="{FF2B5EF4-FFF2-40B4-BE49-F238E27FC236}">
                <a16:creationId xmlns:a16="http://schemas.microsoft.com/office/drawing/2014/main" xmlns="" id="{6BADBA92-B9F2-4668-BC3E-D60CB71F3338}"/>
              </a:ext>
            </a:extLst>
          </p:cNvPr>
          <p:cNvSpPr>
            <a:spLocks noGrp="1"/>
          </p:cNvSpPr>
          <p:nvPr>
            <p:ph type="sldNum" sz="quarter" idx="12"/>
          </p:nvPr>
        </p:nvSpPr>
        <p:spPr/>
        <p:txBody>
          <a:bodyPr/>
          <a:lstStyle/>
          <a:p>
            <a:fld id="{5953C3A8-BE0E-472B-9B60-3C596930C5B5}" type="slidenum">
              <a:rPr lang="en-US" smtClean="0"/>
              <a:pPr/>
              <a:t>118</a:t>
            </a:fld>
            <a:endParaRPr lang="en-US"/>
          </a:p>
        </p:txBody>
      </p:sp>
    </p:spTree>
    <p:extLst>
      <p:ext uri="{BB962C8B-B14F-4D97-AF65-F5344CB8AC3E}">
        <p14:creationId xmlns:p14="http://schemas.microsoft.com/office/powerpoint/2010/main" xmlns="" val="6412283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1189900"/>
            <a:ext cx="10515600" cy="4351338"/>
          </a:xfrm>
        </p:spPr>
        <p:txBody>
          <a:bodyPr>
            <a:normAutofit/>
          </a:bodyPr>
          <a:lstStyle/>
          <a:p>
            <a:pPr marL="0" indent="0">
              <a:lnSpc>
                <a:spcPct val="150000"/>
              </a:lnSpc>
              <a:buNone/>
            </a:pPr>
            <a:r>
              <a:rPr lang="en-US" sz="1800" b="1" dirty="0">
                <a:latin typeface="Times New Roman" panose="02020603050405020304" pitchFamily="18" charset="0"/>
                <a:cs typeface="Times New Roman" panose="02020603050405020304" pitchFamily="18" charset="0"/>
              </a:rPr>
              <a:t>Continue:</a:t>
            </a:r>
            <a:r>
              <a:rPr lang="en-US" sz="1800" dirty="0">
                <a:latin typeface="Times New Roman" panose="02020603050405020304" pitchFamily="18" charset="0"/>
                <a:cs typeface="Times New Roman" panose="02020603050405020304" pitchFamily="18" charset="0"/>
              </a:rPr>
              <a:t> </a:t>
            </a:r>
          </a:p>
          <a:p>
            <a:pPr>
              <a:lnSpc>
                <a:spcPct val="150000"/>
              </a:lnSpc>
            </a:pPr>
            <a:r>
              <a:rPr lang="en-US" sz="1800" dirty="0">
                <a:latin typeface="Times New Roman" panose="02020603050405020304" pitchFamily="18" charset="0"/>
                <a:cs typeface="Times New Roman" panose="02020603050405020304" pitchFamily="18" charset="0"/>
              </a:rPr>
              <a:t>Sometimes it is useful to force an early iteration of a loop. That is, you might want to continue running the loop but stop processing the remainder of the code in its body for this particular iteration.</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993749" y="3096186"/>
            <a:ext cx="6668431" cy="3027522"/>
          </a:xfrm>
          <a:prstGeom prst="rect">
            <a:avLst/>
          </a:prstGeom>
        </p:spPr>
      </p:pic>
      <p:grpSp>
        <p:nvGrpSpPr>
          <p:cNvPr id="5" name="Group 4"/>
          <p:cNvGrpSpPr/>
          <p:nvPr/>
        </p:nvGrpSpPr>
        <p:grpSpPr>
          <a:xfrm>
            <a:off x="76200" y="97700"/>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Branching statements</a:t>
              </a: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Date Placeholder 7"/>
          <p:cNvSpPr>
            <a:spLocks noGrp="1"/>
          </p:cNvSpPr>
          <p:nvPr>
            <p:ph type="dt" sz="half" idx="10"/>
          </p:nvPr>
        </p:nvSpPr>
        <p:spPr/>
        <p:txBody>
          <a:bodyPr/>
          <a:lstStyle/>
          <a:p>
            <a:fld id="{8FF40EE2-8EEB-F34C-8D37-4D14E9B39597}" type="datetime1">
              <a:rPr lang="en-IN" smtClean="0"/>
              <a:pPr/>
              <a:t>19-09-2022</a:t>
            </a:fld>
            <a:endParaRPr lang="en-US"/>
          </a:p>
        </p:txBody>
      </p:sp>
      <p:sp>
        <p:nvSpPr>
          <p:cNvPr id="9" name="Footer Placeholder 8"/>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588C7393-8F32-449F-AA36-9CA858497EFC}"/>
              </a:ext>
            </a:extLst>
          </p:cNvPr>
          <p:cNvSpPr>
            <a:spLocks noGrp="1"/>
          </p:cNvSpPr>
          <p:nvPr>
            <p:ph type="sldNum" sz="quarter" idx="12"/>
          </p:nvPr>
        </p:nvSpPr>
        <p:spPr/>
        <p:txBody>
          <a:bodyPr/>
          <a:lstStyle/>
          <a:p>
            <a:fld id="{5953C3A8-BE0E-472B-9B60-3C596930C5B5}" type="slidenum">
              <a:rPr lang="en-US" smtClean="0"/>
              <a:pPr/>
              <a:t>119</a:t>
            </a:fld>
            <a:endParaRPr lang="en-US"/>
          </a:p>
        </p:txBody>
      </p:sp>
    </p:spTree>
    <p:extLst>
      <p:ext uri="{BB962C8B-B14F-4D97-AF65-F5344CB8AC3E}">
        <p14:creationId xmlns:p14="http://schemas.microsoft.com/office/powerpoint/2010/main" xmlns="" val="1646572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15" name="Group 2">
            <a:extLst>
              <a:ext uri="{FF2B5EF4-FFF2-40B4-BE49-F238E27FC236}">
                <a16:creationId xmlns:a16="http://schemas.microsoft.com/office/drawing/2014/main" xmlns="" id="{28359420-7C86-4A8B-9CF3-EF48924539FC}"/>
              </a:ext>
            </a:extLst>
          </p:cNvPr>
          <p:cNvGrpSpPr>
            <a:grpSpLocks/>
          </p:cNvGrpSpPr>
          <p:nvPr/>
        </p:nvGrpSpPr>
        <p:grpSpPr bwMode="auto">
          <a:xfrm>
            <a:off x="196948" y="50801"/>
            <a:ext cx="11859064" cy="817563"/>
            <a:chOff x="0" y="0"/>
            <a:chExt cx="9144000" cy="817563"/>
          </a:xfrm>
        </p:grpSpPr>
        <p:sp>
          <p:nvSpPr>
            <p:cNvPr id="7" name="Title 1">
              <a:extLst>
                <a:ext uri="{FF2B5EF4-FFF2-40B4-BE49-F238E27FC236}">
                  <a16:creationId xmlns:a16="http://schemas.microsoft.com/office/drawing/2014/main" xmlns="" id="{D2CF1FAB-0224-450C-B2DC-722BE9AD113D}"/>
                </a:ext>
              </a:extLst>
            </p:cNvPr>
            <p:cNvSpPr txBox="1">
              <a:spLocks/>
            </p:cNvSpPr>
            <p:nvPr/>
          </p:nvSpPr>
          <p:spPr>
            <a:xfrm>
              <a:off x="1371601" y="0"/>
              <a:ext cx="7772399"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a:latin typeface="Times New Roman" panose="02020603050405020304" pitchFamily="18" charset="0"/>
                  <a:cs typeface="Times New Roman" panose="02020603050405020304" pitchFamily="18" charset="0"/>
                </a:rPr>
                <a:t>CO-PO and PSO Mapping</a:t>
              </a:r>
            </a:p>
          </p:txBody>
        </p:sp>
        <p:pic>
          <p:nvPicPr>
            <p:cNvPr id="12473" name="Picture 2">
              <a:extLst>
                <a:ext uri="{FF2B5EF4-FFF2-40B4-BE49-F238E27FC236}">
                  <a16:creationId xmlns:a16="http://schemas.microsoft.com/office/drawing/2014/main" xmlns="" id="{26167124-0E19-47A7-BDD9-FD40321CC7D5}"/>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aphicFrame>
        <p:nvGraphicFramePr>
          <p:cNvPr id="11" name="Content Placeholder 1">
            <a:extLst>
              <a:ext uri="{FF2B5EF4-FFF2-40B4-BE49-F238E27FC236}">
                <a16:creationId xmlns:a16="http://schemas.microsoft.com/office/drawing/2014/main" xmlns="" id="{01CB25D1-8A9B-41A7-9E77-39B39DF16C6E}"/>
              </a:ext>
            </a:extLst>
          </p:cNvPr>
          <p:cNvGraphicFramePr>
            <a:graphicFrameLocks noGrp="1"/>
          </p:cNvGraphicFramePr>
          <p:nvPr>
            <p:extLst>
              <p:ext uri="{D42A27DB-BD31-4B8C-83A1-F6EECF244321}">
                <p14:modId xmlns:p14="http://schemas.microsoft.com/office/powerpoint/2010/main" xmlns="" val="281244070"/>
              </p:ext>
            </p:extLst>
          </p:nvPr>
        </p:nvGraphicFramePr>
        <p:xfrm>
          <a:off x="2328865" y="1955409"/>
          <a:ext cx="7082421" cy="2250832"/>
        </p:xfrm>
        <a:graphic>
          <a:graphicData uri="http://schemas.openxmlformats.org/drawingml/2006/table">
            <a:tbl>
              <a:tblPr>
                <a:tableStyleId>{22838BEF-8BB2-4498-84A7-C5851F593DF1}</a:tableStyleId>
              </a:tblPr>
              <a:tblGrid>
                <a:gridCol w="1368247">
                  <a:extLst>
                    <a:ext uri="{9D8B030D-6E8A-4147-A177-3AD203B41FA5}">
                      <a16:colId xmlns:a16="http://schemas.microsoft.com/office/drawing/2014/main" xmlns="" val="20000"/>
                    </a:ext>
                  </a:extLst>
                </a:gridCol>
                <a:gridCol w="1558411">
                  <a:extLst>
                    <a:ext uri="{9D8B030D-6E8A-4147-A177-3AD203B41FA5}">
                      <a16:colId xmlns:a16="http://schemas.microsoft.com/office/drawing/2014/main" xmlns="" val="20001"/>
                    </a:ext>
                  </a:extLst>
                </a:gridCol>
                <a:gridCol w="1632621">
                  <a:extLst>
                    <a:ext uri="{9D8B030D-6E8A-4147-A177-3AD203B41FA5}">
                      <a16:colId xmlns:a16="http://schemas.microsoft.com/office/drawing/2014/main" xmlns="" val="20002"/>
                    </a:ext>
                  </a:extLst>
                </a:gridCol>
                <a:gridCol w="1038941">
                  <a:extLst>
                    <a:ext uri="{9D8B030D-6E8A-4147-A177-3AD203B41FA5}">
                      <a16:colId xmlns:a16="http://schemas.microsoft.com/office/drawing/2014/main" xmlns="" val="20003"/>
                    </a:ext>
                  </a:extLst>
                </a:gridCol>
                <a:gridCol w="1484201">
                  <a:extLst>
                    <a:ext uri="{9D8B030D-6E8A-4147-A177-3AD203B41FA5}">
                      <a16:colId xmlns:a16="http://schemas.microsoft.com/office/drawing/2014/main" xmlns="" val="20004"/>
                    </a:ext>
                  </a:extLst>
                </a:gridCol>
              </a:tblGrid>
              <a:tr h="291623">
                <a:tc gridSpan="5">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algn="ctr">
                        <a:defRPr/>
                      </a:pPr>
                      <a:r>
                        <a:rPr lang="en-US" sz="1400" b="1" dirty="0">
                          <a:latin typeface="Times New Roman" pitchFamily="18" charset="0"/>
                          <a:cs typeface="Times New Roman" pitchFamily="18" charset="0"/>
                        </a:rPr>
                        <a:t>Object </a:t>
                      </a:r>
                      <a:r>
                        <a:rPr lang="en-US" sz="1400" b="1" dirty="0" err="1">
                          <a:latin typeface="Times New Roman" pitchFamily="18" charset="0"/>
                          <a:cs typeface="Times New Roman" pitchFamily="18" charset="0"/>
                        </a:rPr>
                        <a:t>OrientedTechniques</a:t>
                      </a:r>
                      <a:r>
                        <a:rPr lang="en-US" sz="1400" b="1" dirty="0">
                          <a:latin typeface="Times New Roman" pitchFamily="18" charset="0"/>
                          <a:cs typeface="Times New Roman" pitchFamily="18" charset="0"/>
                        </a:rPr>
                        <a:t> using</a:t>
                      </a:r>
                      <a:r>
                        <a:rPr lang="en-US" sz="1400" b="1" baseline="0" dirty="0">
                          <a:latin typeface="Times New Roman" pitchFamily="18" charset="0"/>
                          <a:cs typeface="Times New Roman" pitchFamily="18" charset="0"/>
                        </a:rPr>
                        <a:t>  </a:t>
                      </a:r>
                      <a:r>
                        <a:rPr lang="en-US" sz="1400" b="1" dirty="0">
                          <a:latin typeface="Times New Roman" pitchFamily="18" charset="0"/>
                          <a:cs typeface="Times New Roman" pitchFamily="18" charset="0"/>
                        </a:rPr>
                        <a:t>Java</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horzOverflow="overflow"/>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10000"/>
                  </a:ext>
                </a:extLst>
              </a:tr>
              <a:tr h="234426">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200" u="none" strike="noStrike" cap="none" normalizeH="0" baseline="0">
                          <a:ln>
                            <a:noFill/>
                          </a:ln>
                          <a:effectLst/>
                        </a:rPr>
                        <a:t>CO.K</a:t>
                      </a:r>
                      <a:endParaRPr kumimoji="0" lang="en-IN" altLang="en-US" sz="12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200" u="none" strike="noStrike" cap="none" normalizeH="0" baseline="0">
                          <a:ln>
                            <a:noFill/>
                          </a:ln>
                          <a:effectLst/>
                        </a:rPr>
                        <a:t>PSO1</a:t>
                      </a:r>
                      <a:endParaRPr kumimoji="0" lang="en-IN" altLang="en-US" sz="12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200" u="none" strike="noStrike" cap="none" normalizeH="0" baseline="0" dirty="0">
                          <a:ln>
                            <a:noFill/>
                          </a:ln>
                          <a:effectLst/>
                        </a:rPr>
                        <a:t>PSO2</a:t>
                      </a:r>
                      <a:endParaRPr kumimoji="0" lang="en-IN" altLang="en-US" sz="1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200" u="none" strike="noStrike" cap="none" normalizeH="0" baseline="0">
                          <a:ln>
                            <a:noFill/>
                          </a:ln>
                          <a:effectLst/>
                        </a:rPr>
                        <a:t>PSO3</a:t>
                      </a:r>
                      <a:endParaRPr kumimoji="0" lang="en-IN" altLang="en-US" sz="12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200" u="none" strike="noStrike" cap="none" normalizeH="0" baseline="0">
                          <a:ln>
                            <a:noFill/>
                          </a:ln>
                          <a:effectLst/>
                        </a:rPr>
                        <a:t>PSO4</a:t>
                      </a:r>
                      <a:endParaRPr kumimoji="0" lang="en-IN" altLang="en-US" sz="12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extLst>
                  <a:ext uri="{0D108BD9-81ED-4DB2-BD59-A6C34878D82A}">
                    <a16:rowId xmlns:a16="http://schemas.microsoft.com/office/drawing/2014/main" xmlns="" val="10001"/>
                  </a:ext>
                </a:extLst>
              </a:tr>
              <a:tr h="293033">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IN" altLang="en-US" sz="1400" u="none" strike="noStrike" cap="none" normalizeH="0" baseline="0">
                          <a:ln>
                            <a:noFill/>
                          </a:ln>
                          <a:effectLst/>
                        </a:rPr>
                        <a:t>CO1</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500" u="none" strike="noStrike" cap="none" normalizeH="0" baseline="0">
                          <a:ln>
                            <a:noFill/>
                          </a:ln>
                          <a:effectLst/>
                        </a:rPr>
                        <a:t>2</a:t>
                      </a:r>
                      <a:endParaRPr kumimoji="0" lang="en-IN" altLang="en-US" sz="15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500" u="none" strike="noStrike" cap="none" normalizeH="0" baseline="0">
                          <a:ln>
                            <a:noFill/>
                          </a:ln>
                          <a:effectLst/>
                        </a:rPr>
                        <a:t>3</a:t>
                      </a:r>
                      <a:endParaRPr kumimoji="0" lang="en-IN" altLang="en-US" sz="15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500" u="none" strike="noStrike" cap="none" normalizeH="0" baseline="0">
                          <a:ln>
                            <a:noFill/>
                          </a:ln>
                          <a:effectLst/>
                        </a:rPr>
                        <a:t>2</a:t>
                      </a:r>
                      <a:endParaRPr kumimoji="0" lang="en-IN" altLang="en-US" sz="15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500" u="none" strike="noStrike" cap="none" normalizeH="0" baseline="0">
                          <a:ln>
                            <a:noFill/>
                          </a:ln>
                          <a:effectLst/>
                        </a:rPr>
                        <a:t>2</a:t>
                      </a:r>
                      <a:endParaRPr kumimoji="0" lang="en-IN" altLang="en-US" sz="15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extLst>
                  <a:ext uri="{0D108BD9-81ED-4DB2-BD59-A6C34878D82A}">
                    <a16:rowId xmlns:a16="http://schemas.microsoft.com/office/drawing/2014/main" xmlns="" val="10002"/>
                  </a:ext>
                </a:extLst>
              </a:tr>
              <a:tr h="273497">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IN" altLang="en-US" sz="1400" b="1" u="none" strike="noStrike" cap="none" normalizeH="0" baseline="0" dirty="0">
                          <a:ln>
                            <a:noFill/>
                          </a:ln>
                          <a:solidFill>
                            <a:schemeClr val="tx1"/>
                          </a:solidFill>
                          <a:effectLst/>
                        </a:rPr>
                        <a:t>CO2</a:t>
                      </a:r>
                      <a:endParaRPr kumimoji="0" lang="en-IN"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500" b="1" u="none" strike="noStrike" cap="none" normalizeH="0" baseline="0" dirty="0">
                          <a:ln>
                            <a:noFill/>
                          </a:ln>
                          <a:solidFill>
                            <a:schemeClr val="tx1"/>
                          </a:solidFill>
                          <a:effectLst/>
                        </a:rPr>
                        <a:t>2</a:t>
                      </a:r>
                      <a:endParaRPr kumimoji="0" lang="en-IN" altLang="en-US" sz="15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500" b="1" u="none" strike="noStrike" cap="none" normalizeH="0" baseline="0" dirty="0">
                          <a:ln>
                            <a:noFill/>
                          </a:ln>
                          <a:solidFill>
                            <a:schemeClr val="tx1"/>
                          </a:solidFill>
                          <a:effectLst/>
                        </a:rPr>
                        <a:t>3</a:t>
                      </a:r>
                      <a:endParaRPr kumimoji="0" lang="en-IN" altLang="en-US" sz="15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500" b="1" u="none" strike="noStrike" cap="none" normalizeH="0" baseline="0" dirty="0">
                          <a:ln>
                            <a:noFill/>
                          </a:ln>
                          <a:solidFill>
                            <a:schemeClr val="tx1"/>
                          </a:solidFill>
                          <a:effectLst/>
                        </a:rPr>
                        <a:t>2</a:t>
                      </a:r>
                      <a:endParaRPr kumimoji="0" lang="en-IN" altLang="en-US" sz="15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500" b="1" u="none" strike="noStrike" cap="none" normalizeH="0" baseline="0" dirty="0">
                          <a:ln>
                            <a:noFill/>
                          </a:ln>
                          <a:solidFill>
                            <a:schemeClr val="tx1"/>
                          </a:solidFill>
                          <a:effectLst/>
                        </a:rPr>
                        <a:t>2</a:t>
                      </a:r>
                      <a:endParaRPr kumimoji="0" lang="en-IN" altLang="en-US" sz="15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extLst>
                  <a:ext uri="{0D108BD9-81ED-4DB2-BD59-A6C34878D82A}">
                    <a16:rowId xmlns:a16="http://schemas.microsoft.com/office/drawing/2014/main" xmlns="" val="10003"/>
                  </a:ext>
                </a:extLst>
              </a:tr>
              <a:tr h="293033">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IN" altLang="en-US" sz="1400" u="none" strike="noStrike" cap="none" normalizeH="0" baseline="0">
                          <a:ln>
                            <a:noFill/>
                          </a:ln>
                          <a:solidFill>
                            <a:srgbClr val="FF0000"/>
                          </a:solidFill>
                          <a:effectLst/>
                        </a:rPr>
                        <a:t>CO3</a:t>
                      </a:r>
                      <a:endParaRPr kumimoji="0" lang="en-IN" altLang="en-US" sz="1400" b="1" i="0" u="none" strike="noStrike" cap="none" normalizeH="0" baseline="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500" u="none" strike="noStrike" cap="none" normalizeH="0" baseline="0" dirty="0">
                          <a:ln>
                            <a:noFill/>
                          </a:ln>
                          <a:solidFill>
                            <a:srgbClr val="FF0000"/>
                          </a:solidFill>
                          <a:effectLst/>
                        </a:rPr>
                        <a:t>2</a:t>
                      </a:r>
                      <a:endParaRPr kumimoji="0" lang="en-IN" altLang="en-US" sz="1500"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500" u="none" strike="noStrike" cap="none" normalizeH="0" baseline="0">
                          <a:ln>
                            <a:noFill/>
                          </a:ln>
                          <a:solidFill>
                            <a:srgbClr val="FF0000"/>
                          </a:solidFill>
                          <a:effectLst/>
                        </a:rPr>
                        <a:t>3</a:t>
                      </a:r>
                      <a:endParaRPr kumimoji="0" lang="en-IN" altLang="en-US" sz="1500" b="0" i="0" u="none" strike="noStrike" cap="none" normalizeH="0" baseline="0">
                        <a:ln>
                          <a:noFill/>
                        </a:ln>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500" u="none" strike="noStrike" cap="none" normalizeH="0" baseline="0">
                          <a:ln>
                            <a:noFill/>
                          </a:ln>
                          <a:solidFill>
                            <a:srgbClr val="FF0000"/>
                          </a:solidFill>
                          <a:effectLst/>
                        </a:rPr>
                        <a:t>3</a:t>
                      </a:r>
                      <a:endParaRPr kumimoji="0" lang="en-IN" altLang="en-US" sz="1500" b="0" i="0" u="none" strike="noStrike" cap="none" normalizeH="0" baseline="0">
                        <a:ln>
                          <a:noFill/>
                        </a:ln>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500" u="none" strike="noStrike" cap="none" normalizeH="0" baseline="0" dirty="0">
                          <a:ln>
                            <a:noFill/>
                          </a:ln>
                          <a:solidFill>
                            <a:srgbClr val="FF0000"/>
                          </a:solidFill>
                          <a:effectLst/>
                        </a:rPr>
                        <a:t>3</a:t>
                      </a:r>
                      <a:endParaRPr kumimoji="0" lang="en-IN" altLang="en-US" sz="1500"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extLst>
                  <a:ext uri="{0D108BD9-81ED-4DB2-BD59-A6C34878D82A}">
                    <a16:rowId xmlns:a16="http://schemas.microsoft.com/office/drawing/2014/main" xmlns="" val="10004"/>
                  </a:ext>
                </a:extLst>
              </a:tr>
              <a:tr h="273497">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IN" altLang="en-US" sz="1400" u="none" strike="noStrike" cap="none" normalizeH="0" baseline="0">
                          <a:ln>
                            <a:noFill/>
                          </a:ln>
                          <a:effectLst/>
                        </a:rPr>
                        <a:t>CO4</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500" u="none" strike="noStrike" cap="none" normalizeH="0" baseline="0">
                          <a:ln>
                            <a:noFill/>
                          </a:ln>
                          <a:effectLst/>
                        </a:rPr>
                        <a:t>3</a:t>
                      </a:r>
                      <a:endParaRPr kumimoji="0" lang="en-IN" altLang="en-US" sz="15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500" u="none" strike="noStrike" cap="none" normalizeH="0" baseline="0">
                          <a:ln>
                            <a:noFill/>
                          </a:ln>
                          <a:effectLst/>
                        </a:rPr>
                        <a:t>3</a:t>
                      </a:r>
                      <a:endParaRPr kumimoji="0" lang="en-IN" altLang="en-US" sz="15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500" u="none" strike="noStrike" cap="none" normalizeH="0" baseline="0">
                          <a:ln>
                            <a:noFill/>
                          </a:ln>
                          <a:effectLst/>
                        </a:rPr>
                        <a:t>3</a:t>
                      </a:r>
                      <a:endParaRPr kumimoji="0" lang="en-IN" altLang="en-US" sz="15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ts val="1313"/>
                        </a:lnSpc>
                        <a:spcBef>
                          <a:spcPct val="0"/>
                        </a:spcBef>
                        <a:spcAft>
                          <a:spcPts val="1000"/>
                        </a:spcAft>
                        <a:buClrTx/>
                        <a:buSzTx/>
                        <a:buFontTx/>
                        <a:buNone/>
                        <a:tabLst/>
                      </a:pPr>
                      <a:r>
                        <a:rPr kumimoji="0" lang="en-US" altLang="en-US" sz="1500" u="none" strike="noStrike" cap="none" normalizeH="0" baseline="0">
                          <a:ln>
                            <a:noFill/>
                          </a:ln>
                          <a:effectLst/>
                        </a:rPr>
                        <a:t>3</a:t>
                      </a:r>
                      <a:endParaRPr kumimoji="0" lang="en-IN" altLang="en-US" sz="15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extLst>
                  <a:ext uri="{0D108BD9-81ED-4DB2-BD59-A6C34878D82A}">
                    <a16:rowId xmlns:a16="http://schemas.microsoft.com/office/drawing/2014/main" xmlns="" val="10005"/>
                  </a:ext>
                </a:extLst>
              </a:tr>
              <a:tr h="293033">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IN" altLang="en-US" sz="1400" u="none" strike="noStrike" cap="none" normalizeH="0" baseline="0">
                          <a:ln>
                            <a:noFill/>
                          </a:ln>
                          <a:effectLst/>
                        </a:rPr>
                        <a:t>CO5</a:t>
                      </a:r>
                      <a:endParaRPr kumimoji="0" lang="en-IN"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500" u="none" strike="noStrike" cap="none" normalizeH="0" baseline="0">
                          <a:ln>
                            <a:noFill/>
                          </a:ln>
                          <a:effectLst/>
                        </a:rPr>
                        <a:t>3</a:t>
                      </a:r>
                      <a:endParaRPr kumimoji="0" lang="en-IN" altLang="en-US" sz="15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500" u="none" strike="noStrike" cap="none" normalizeH="0" baseline="0">
                          <a:ln>
                            <a:noFill/>
                          </a:ln>
                          <a:effectLst/>
                        </a:rPr>
                        <a:t>3</a:t>
                      </a:r>
                      <a:endParaRPr kumimoji="0" lang="en-IN" altLang="en-US" sz="15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500" u="none" strike="noStrike" cap="none" normalizeH="0" baseline="0">
                          <a:ln>
                            <a:noFill/>
                          </a:ln>
                          <a:effectLst/>
                        </a:rPr>
                        <a:t>3</a:t>
                      </a:r>
                      <a:endParaRPr kumimoji="0" lang="en-IN" altLang="en-US" sz="15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500" u="none" strike="noStrike" cap="none" normalizeH="0" baseline="0">
                          <a:ln>
                            <a:noFill/>
                          </a:ln>
                          <a:effectLst/>
                        </a:rPr>
                        <a:t>3</a:t>
                      </a:r>
                      <a:endParaRPr kumimoji="0" lang="en-IN" altLang="en-US" sz="15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extLst>
                  <a:ext uri="{0D108BD9-81ED-4DB2-BD59-A6C34878D82A}">
                    <a16:rowId xmlns:a16="http://schemas.microsoft.com/office/drawing/2014/main" xmlns="" val="10006"/>
                  </a:ext>
                </a:extLst>
              </a:tr>
              <a:tr h="298690">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200" u="none" strike="noStrike" cap="none" normalizeH="0" baseline="0">
                          <a:ln>
                            <a:noFill/>
                          </a:ln>
                          <a:effectLst/>
                        </a:rPr>
                        <a:t>  Average</a:t>
                      </a:r>
                      <a:endParaRPr kumimoji="0" lang="en-IN" altLang="en-US" sz="12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100" u="none" strike="noStrike" cap="none" normalizeH="0" baseline="0">
                          <a:ln>
                            <a:noFill/>
                          </a:ln>
                          <a:effectLst/>
                        </a:rPr>
                        <a:t>2.4</a:t>
                      </a:r>
                      <a:endParaRPr kumimoji="0" lang="en-IN"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200" u="none" strike="noStrike" cap="none" normalizeH="0" baseline="0">
                          <a:ln>
                            <a:noFill/>
                          </a:ln>
                          <a:effectLst/>
                        </a:rPr>
                        <a:t>5</a:t>
                      </a:r>
                      <a:endParaRPr kumimoji="0" lang="en-IN"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200" u="none" strike="noStrike" cap="none" normalizeH="0" baseline="0" dirty="0">
                          <a:ln>
                            <a:noFill/>
                          </a:ln>
                          <a:effectLst/>
                        </a:rPr>
                        <a:t>2.6</a:t>
                      </a:r>
                      <a:endParaRPr kumimoji="0" lang="en-IN"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15000"/>
                        </a:lnSpc>
                        <a:spcBef>
                          <a:spcPct val="0"/>
                        </a:spcBef>
                        <a:spcAft>
                          <a:spcPts val="1000"/>
                        </a:spcAft>
                        <a:buClrTx/>
                        <a:buSzTx/>
                        <a:buFontTx/>
                        <a:buNone/>
                        <a:tabLst/>
                      </a:pPr>
                      <a:r>
                        <a:rPr kumimoji="0" lang="en-US" altLang="en-US" sz="1100" u="none" strike="noStrike" cap="none" normalizeH="0" baseline="0" dirty="0">
                          <a:ln>
                            <a:noFill/>
                          </a:ln>
                          <a:effectLst/>
                        </a:rPr>
                        <a:t>2.6</a:t>
                      </a:r>
                      <a:endParaRPr kumimoji="0" lang="en-IN"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b" horzOverflow="overflow"/>
                </a:tc>
                <a:extLst>
                  <a:ext uri="{0D108BD9-81ED-4DB2-BD59-A6C34878D82A}">
                    <a16:rowId xmlns:a16="http://schemas.microsoft.com/office/drawing/2014/main" xmlns="" val="10007"/>
                  </a:ext>
                </a:extLst>
              </a:tr>
            </a:tbl>
          </a:graphicData>
        </a:graphic>
      </p:graphicFrame>
      <p:sp>
        <p:nvSpPr>
          <p:cNvPr id="10422" name="Rectangle 11">
            <a:extLst>
              <a:ext uri="{FF2B5EF4-FFF2-40B4-BE49-F238E27FC236}">
                <a16:creationId xmlns:a16="http://schemas.microsoft.com/office/drawing/2014/main" xmlns="" id="{27F566A8-E23D-4450-AFE2-664EEE7B1750}"/>
              </a:ext>
            </a:extLst>
          </p:cNvPr>
          <p:cNvSpPr>
            <a:spLocks noChangeArrowheads="1"/>
          </p:cNvSpPr>
          <p:nvPr/>
        </p:nvSpPr>
        <p:spPr bwMode="auto">
          <a:xfrm>
            <a:off x="2268538" y="1322363"/>
            <a:ext cx="7142748" cy="400110"/>
          </a:xfrm>
          <a:prstGeom prst="rect">
            <a:avLst/>
          </a:prstGeom>
          <a:no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b="1" dirty="0">
                <a:cs typeface="Arial" charset="0"/>
              </a:rPr>
              <a:t>     </a:t>
            </a:r>
            <a:r>
              <a:rPr lang="en-US" altLang="en-US" sz="2000" b="1" dirty="0">
                <a:latin typeface="+mn-lt"/>
                <a:cs typeface="Arial" charset="0"/>
              </a:rPr>
              <a:t>Mapping of Course Outcomes and Program Specific Outcomes</a:t>
            </a:r>
            <a:r>
              <a:rPr lang="en-US" altLang="en-US" sz="2000" dirty="0">
                <a:latin typeface="+mn-lt"/>
                <a:cs typeface="Arial" charset="0"/>
              </a:rPr>
              <a:t>:</a:t>
            </a:r>
            <a:endParaRPr lang="en-IN" altLang="en-US" sz="2000" dirty="0">
              <a:latin typeface="+mn-lt"/>
              <a:cs typeface="Arial" charset="0"/>
            </a:endParaRPr>
          </a:p>
        </p:txBody>
      </p:sp>
      <p:sp>
        <p:nvSpPr>
          <p:cNvPr id="13" name="Date Placeholder 3">
            <a:extLst>
              <a:ext uri="{FF2B5EF4-FFF2-40B4-BE49-F238E27FC236}">
                <a16:creationId xmlns:a16="http://schemas.microsoft.com/office/drawing/2014/main" xmlns="" id="{2E8B44A8-E87D-4F77-997B-243B41EFBCF9}"/>
              </a:ext>
            </a:extLst>
          </p:cNvPr>
          <p:cNvSpPr>
            <a:spLocks noGrp="1"/>
          </p:cNvSpPr>
          <p:nvPr>
            <p:ph type="dt" sz="quarter" idx="10"/>
          </p:nvPr>
        </p:nvSpPr>
        <p:spPr/>
        <p:txBody>
          <a:bodyPr/>
          <a:lstStyle/>
          <a:p>
            <a:pPr>
              <a:defRPr/>
            </a:pPr>
            <a:fld id="{3624820B-D434-974E-88EB-77E328B14719}" type="datetime1">
              <a:rPr lang="en-IN" smtClean="0"/>
              <a:pPr>
                <a:defRPr/>
              </a:pPr>
              <a:t>19-09-2022</a:t>
            </a:fld>
            <a:endParaRPr lang="en-US" dirty="0"/>
          </a:p>
        </p:txBody>
      </p:sp>
      <p:sp>
        <p:nvSpPr>
          <p:cNvPr id="15" name="Footer Placeholder 4">
            <a:extLst>
              <a:ext uri="{FF2B5EF4-FFF2-40B4-BE49-F238E27FC236}">
                <a16:creationId xmlns:a16="http://schemas.microsoft.com/office/drawing/2014/main" xmlns="" id="{F4E7ADCD-D9AC-4287-AAC5-BAF40C0EF6B1}"/>
              </a:ext>
            </a:extLst>
          </p:cNvPr>
          <p:cNvSpPr>
            <a:spLocks noGrp="1"/>
          </p:cNvSpPr>
          <p:nvPr>
            <p:ph type="ftr" sz="quarter" idx="11"/>
          </p:nvPr>
        </p:nvSpPr>
        <p:spPr>
          <a:xfrm>
            <a:off x="2667000" y="6356351"/>
            <a:ext cx="7162800" cy="365125"/>
          </a:xfrm>
        </p:spPr>
        <p:txBody>
          <a:bodyPr/>
          <a:lstStyle/>
          <a:p>
            <a:pPr>
              <a:defRPr/>
            </a:pPr>
            <a:r>
              <a:rPr lang="en-US"/>
              <a:t>Ms. Nancy Kansal   OBJECT ORIENTED TECHNIQUES USING JAVA</a:t>
            </a:r>
            <a:endParaRPr lang="en-US" dirty="0"/>
          </a:p>
        </p:txBody>
      </p:sp>
      <p:sp>
        <p:nvSpPr>
          <p:cNvPr id="3" name="Slide Number Placeholder 2">
            <a:extLst>
              <a:ext uri="{FF2B5EF4-FFF2-40B4-BE49-F238E27FC236}">
                <a16:creationId xmlns:a16="http://schemas.microsoft.com/office/drawing/2014/main" xmlns="" id="{90C337E9-39D5-4DC9-B384-12904A4760CF}"/>
              </a:ext>
            </a:extLst>
          </p:cNvPr>
          <p:cNvSpPr>
            <a:spLocks noGrp="1"/>
          </p:cNvSpPr>
          <p:nvPr>
            <p:ph type="sldNum" sz="quarter" idx="12"/>
          </p:nvPr>
        </p:nvSpPr>
        <p:spPr/>
        <p:txBody>
          <a:bodyPr/>
          <a:lstStyle/>
          <a:p>
            <a:fld id="{5953C3A8-BE0E-472B-9B60-3C596930C5B5}" type="slidenum">
              <a:rPr lang="en-US" smtClean="0"/>
              <a:pPr/>
              <a:t>12</a:t>
            </a:fld>
            <a:endParaRPr lang="en-US"/>
          </a:p>
        </p:txBody>
      </p:sp>
    </p:spTree>
    <p:extLst>
      <p:ext uri="{BB962C8B-B14F-4D97-AF65-F5344CB8AC3E}">
        <p14:creationId xmlns:p14="http://schemas.microsoft.com/office/powerpoint/2010/main" xmlns="" val="186554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2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Branching statements</a:t>
              </a:r>
            </a:p>
            <a:p>
              <a:pPr algn="ctr">
                <a:defRPr/>
              </a:pP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98AF7F45-CC51-1B47-8432-DE5C87CFA92E}"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TextBox 8">
            <a:extLst>
              <a:ext uri="{FF2B5EF4-FFF2-40B4-BE49-F238E27FC236}">
                <a16:creationId xmlns:a16="http://schemas.microsoft.com/office/drawing/2014/main" xmlns="" id="{F54C90BE-D804-44A5-8D0E-E2EED43AA693}"/>
              </a:ext>
            </a:extLst>
          </p:cNvPr>
          <p:cNvSpPr txBox="1"/>
          <p:nvPr/>
        </p:nvSpPr>
        <p:spPr>
          <a:xfrm>
            <a:off x="436099" y="1139484"/>
            <a:ext cx="11493304" cy="4955203"/>
          </a:xfrm>
          <a:prstGeom prst="rect">
            <a:avLst/>
          </a:prstGeom>
          <a:noFill/>
        </p:spPr>
        <p:txBody>
          <a:bodyPr wrap="square">
            <a:spAutoFit/>
          </a:bodyPr>
          <a:lstStyle/>
          <a:p>
            <a:pPr algn="just"/>
            <a:r>
              <a:rPr lang="en-US" sz="2400" b="0" i="0" dirty="0">
                <a:solidFill>
                  <a:srgbClr val="610B38"/>
                </a:solidFill>
                <a:effectLst/>
                <a:latin typeface="Times New Roman" panose="02020603050405020304" pitchFamily="18" charset="0"/>
                <a:cs typeface="Times New Roman" panose="02020603050405020304" pitchFamily="18" charset="0"/>
              </a:rPr>
              <a:t>Java Continue Statement</a:t>
            </a:r>
          </a:p>
          <a:p>
            <a:pPr algn="just"/>
            <a:endParaRPr lang="en-US" sz="2400" b="0" i="0" dirty="0">
              <a:solidFill>
                <a:srgbClr val="610B38"/>
              </a:solidFill>
              <a:effectLst/>
              <a:latin typeface="erdana"/>
            </a:endParaRPr>
          </a:p>
          <a:p>
            <a:pPr algn="just"/>
            <a:r>
              <a:rPr lang="en-US" sz="2200" b="0" i="0" dirty="0">
                <a:solidFill>
                  <a:srgbClr val="333333"/>
                </a:solidFill>
                <a:effectLst/>
                <a:latin typeface="Times New Roman" panose="02020603050405020304" pitchFamily="18" charset="0"/>
                <a:cs typeface="Times New Roman" panose="02020603050405020304" pitchFamily="18" charset="0"/>
              </a:rPr>
              <a:t>The continue statement is used in loop control structure when you need to jump to the next iteration of the loop immediately. It can be used with for loop or while loop.</a:t>
            </a:r>
          </a:p>
          <a:p>
            <a:pPr algn="just"/>
            <a:r>
              <a:rPr lang="en-US" sz="2200" b="0" i="0" dirty="0">
                <a:solidFill>
                  <a:srgbClr val="333333"/>
                </a:solidFill>
                <a:effectLst/>
                <a:latin typeface="Times New Roman" panose="02020603050405020304" pitchFamily="18" charset="0"/>
                <a:cs typeface="Times New Roman" panose="02020603050405020304" pitchFamily="18" charset="0"/>
              </a:rPr>
              <a:t>The Java </a:t>
            </a:r>
            <a:r>
              <a:rPr lang="en-US" sz="2200" b="0" i="1" dirty="0">
                <a:solidFill>
                  <a:srgbClr val="333333"/>
                </a:solidFill>
                <a:effectLst/>
                <a:latin typeface="Times New Roman" panose="02020603050405020304" pitchFamily="18" charset="0"/>
                <a:cs typeface="Times New Roman" panose="02020603050405020304" pitchFamily="18" charset="0"/>
              </a:rPr>
              <a:t>continue statement</a:t>
            </a:r>
            <a:r>
              <a:rPr lang="en-US" sz="2200" b="0" i="0" dirty="0">
                <a:solidFill>
                  <a:srgbClr val="333333"/>
                </a:solidFill>
                <a:effectLst/>
                <a:latin typeface="Times New Roman" panose="02020603050405020304" pitchFamily="18" charset="0"/>
                <a:cs typeface="Times New Roman" panose="02020603050405020304" pitchFamily="18" charset="0"/>
              </a:rPr>
              <a:t> is used to continue the loop. It continues the current flow of the program and skips the remaining code at the specified condition. In case of an inner loop, it continues the inner loop only.</a:t>
            </a:r>
          </a:p>
          <a:p>
            <a:pPr algn="just"/>
            <a:r>
              <a:rPr lang="en-US" sz="2200" b="0" i="0" dirty="0">
                <a:solidFill>
                  <a:srgbClr val="333333"/>
                </a:solidFill>
                <a:effectLst/>
                <a:latin typeface="Times New Roman" panose="02020603050405020304" pitchFamily="18" charset="0"/>
                <a:cs typeface="Times New Roman" panose="02020603050405020304" pitchFamily="18" charset="0"/>
              </a:rPr>
              <a:t>We can use Java continue statement in all types of loops such as for loop, while loop and do-while loop.</a:t>
            </a:r>
          </a:p>
          <a:p>
            <a:pPr algn="just"/>
            <a:endParaRPr lang="en-IN" sz="2200" b="0" i="0" dirty="0">
              <a:solidFill>
                <a:srgbClr val="000000"/>
              </a:solidFill>
              <a:effectLst/>
              <a:latin typeface="inter-regular"/>
            </a:endParaRPr>
          </a:p>
          <a:p>
            <a:pPr algn="just"/>
            <a:r>
              <a:rPr lang="en-IN" sz="2200" dirty="0">
                <a:solidFill>
                  <a:srgbClr val="000000"/>
                </a:solidFill>
                <a:latin typeface="inter-regular"/>
              </a:rPr>
              <a:t>Syntax:</a:t>
            </a:r>
          </a:p>
          <a:p>
            <a:pPr algn="just">
              <a:buFont typeface="+mj-lt"/>
              <a:buAutoNum type="arabicPeriod"/>
            </a:pPr>
            <a:r>
              <a:rPr lang="en-IN" sz="2400" i="0" dirty="0">
                <a:effectLst/>
                <a:latin typeface="inter-regular"/>
              </a:rPr>
              <a:t>jump-statement;    </a:t>
            </a:r>
          </a:p>
          <a:p>
            <a:pPr algn="just">
              <a:buFont typeface="+mj-lt"/>
              <a:buAutoNum type="arabicPeriod"/>
            </a:pPr>
            <a:r>
              <a:rPr lang="en-IN" sz="2400" i="0" dirty="0">
                <a:effectLst/>
                <a:latin typeface="inter-regular"/>
              </a:rPr>
              <a:t>continue; </a:t>
            </a:r>
          </a:p>
          <a:p>
            <a:pPr algn="just"/>
            <a:endParaRPr lang="en-IN" sz="2200" b="0" i="0" dirty="0">
              <a:solidFill>
                <a:srgbClr val="000000"/>
              </a:solidFill>
              <a:effectLst/>
              <a:latin typeface="inter-regular"/>
            </a:endParaRPr>
          </a:p>
        </p:txBody>
      </p:sp>
      <p:sp>
        <p:nvSpPr>
          <p:cNvPr id="3" name="Slide Number Placeholder 2">
            <a:extLst>
              <a:ext uri="{FF2B5EF4-FFF2-40B4-BE49-F238E27FC236}">
                <a16:creationId xmlns:a16="http://schemas.microsoft.com/office/drawing/2014/main" xmlns="" id="{438F8A42-1E15-4C91-9F26-40389EC0DFEA}"/>
              </a:ext>
            </a:extLst>
          </p:cNvPr>
          <p:cNvSpPr>
            <a:spLocks noGrp="1"/>
          </p:cNvSpPr>
          <p:nvPr>
            <p:ph type="sldNum" sz="quarter" idx="12"/>
          </p:nvPr>
        </p:nvSpPr>
        <p:spPr/>
        <p:txBody>
          <a:bodyPr/>
          <a:lstStyle/>
          <a:p>
            <a:fld id="{5953C3A8-BE0E-472B-9B60-3C596930C5B5}" type="slidenum">
              <a:rPr lang="en-US" smtClean="0"/>
              <a:pPr/>
              <a:t>120</a:t>
            </a:fld>
            <a:endParaRPr lang="en-US"/>
          </a:p>
        </p:txBody>
      </p:sp>
    </p:spTree>
    <p:extLst>
      <p:ext uri="{BB962C8B-B14F-4D97-AF65-F5344CB8AC3E}">
        <p14:creationId xmlns:p14="http://schemas.microsoft.com/office/powerpoint/2010/main" xmlns="" val="8515411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Branching statements</a:t>
              </a:r>
            </a:p>
            <a:p>
              <a:pPr algn="ctr">
                <a:defRPr/>
              </a:pP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CE834D2A-8AC2-314D-9C7E-0B45389CA475}"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TextBox 8">
            <a:extLst>
              <a:ext uri="{FF2B5EF4-FFF2-40B4-BE49-F238E27FC236}">
                <a16:creationId xmlns:a16="http://schemas.microsoft.com/office/drawing/2014/main" xmlns="" id="{F54C90BE-D804-44A5-8D0E-E2EED43AA693}"/>
              </a:ext>
            </a:extLst>
          </p:cNvPr>
          <p:cNvSpPr txBox="1"/>
          <p:nvPr/>
        </p:nvSpPr>
        <p:spPr>
          <a:xfrm>
            <a:off x="1322363" y="1139484"/>
            <a:ext cx="7825153" cy="4832092"/>
          </a:xfrm>
          <a:prstGeom prst="rect">
            <a:avLst/>
          </a:prstGeom>
          <a:noFill/>
        </p:spPr>
        <p:txBody>
          <a:bodyPr wrap="square">
            <a:spAutoFit/>
          </a:bodyPr>
          <a:lstStyle/>
          <a:p>
            <a:pPr algn="just">
              <a:buFont typeface="+mj-lt"/>
              <a:buAutoNum type="arabicPeriod"/>
            </a:pPr>
            <a:r>
              <a:rPr lang="en-IN" sz="2200" b="0" i="0" dirty="0">
                <a:solidFill>
                  <a:srgbClr val="008200"/>
                </a:solidFill>
                <a:effectLst/>
                <a:latin typeface="inter-regular"/>
              </a:rPr>
              <a:t>//Java Program to demonstrate the use of continue statement</a:t>
            </a:r>
            <a:r>
              <a:rPr lang="en-IN" sz="2200" b="0" i="0" dirty="0">
                <a:solidFill>
                  <a:srgbClr val="000000"/>
                </a:solidFill>
                <a:effectLst/>
                <a:latin typeface="inter-regular"/>
              </a:rPr>
              <a:t>  </a:t>
            </a:r>
          </a:p>
          <a:p>
            <a:pPr algn="just">
              <a:buFont typeface="+mj-lt"/>
              <a:buAutoNum type="arabicPeriod"/>
            </a:pPr>
            <a:r>
              <a:rPr lang="en-IN" sz="2200" b="0" i="0" dirty="0">
                <a:solidFill>
                  <a:srgbClr val="008200"/>
                </a:solidFill>
                <a:effectLst/>
                <a:latin typeface="inter-regular"/>
              </a:rPr>
              <a:t>//inside the for loop.</a:t>
            </a:r>
            <a:r>
              <a:rPr lang="en-IN" sz="2200" b="0" i="0" dirty="0">
                <a:solidFill>
                  <a:srgbClr val="000000"/>
                </a:solidFill>
                <a:effectLst/>
                <a:latin typeface="inter-regular"/>
              </a:rPr>
              <a:t>  </a:t>
            </a:r>
          </a:p>
          <a:p>
            <a:pPr algn="just">
              <a:buFont typeface="+mj-lt"/>
              <a:buAutoNum type="arabicPeriod"/>
            </a:pPr>
            <a:r>
              <a:rPr lang="en-IN" sz="2200" b="1" i="0" dirty="0">
                <a:solidFill>
                  <a:srgbClr val="006699"/>
                </a:solidFill>
                <a:effectLst/>
                <a:latin typeface="inter-regular"/>
              </a:rPr>
              <a:t>public</a:t>
            </a:r>
            <a:r>
              <a:rPr lang="en-IN" sz="2200" b="0" i="0" dirty="0">
                <a:solidFill>
                  <a:srgbClr val="000000"/>
                </a:solidFill>
                <a:effectLst/>
                <a:latin typeface="inter-regular"/>
              </a:rPr>
              <a:t> </a:t>
            </a:r>
            <a:r>
              <a:rPr lang="en-IN" sz="2200" b="1" i="0" dirty="0">
                <a:solidFill>
                  <a:srgbClr val="006699"/>
                </a:solidFill>
                <a:effectLst/>
                <a:latin typeface="inter-regular"/>
              </a:rPr>
              <a:t>class</a:t>
            </a:r>
            <a:r>
              <a:rPr lang="en-IN" sz="2200" b="0" i="0" dirty="0">
                <a:solidFill>
                  <a:srgbClr val="000000"/>
                </a:solidFill>
                <a:effectLst/>
                <a:latin typeface="inter-regular"/>
              </a:rPr>
              <a:t> </a:t>
            </a:r>
            <a:r>
              <a:rPr lang="en-IN" sz="2200" b="0" i="0" dirty="0" err="1">
                <a:solidFill>
                  <a:srgbClr val="000000"/>
                </a:solidFill>
                <a:effectLst/>
                <a:latin typeface="inter-regular"/>
              </a:rPr>
              <a:t>ContinueExample</a:t>
            </a:r>
            <a:r>
              <a:rPr lang="en-IN" sz="2200" b="0" i="0" dirty="0">
                <a:solidFill>
                  <a:srgbClr val="000000"/>
                </a:solidFill>
                <a:effectLst/>
                <a:latin typeface="inter-regular"/>
              </a:rPr>
              <a:t> {  </a:t>
            </a:r>
          </a:p>
          <a:p>
            <a:pPr algn="just">
              <a:buFont typeface="+mj-lt"/>
              <a:buAutoNum type="arabicPeriod"/>
            </a:pPr>
            <a:r>
              <a:rPr lang="en-IN" sz="2200" b="1" i="0" dirty="0">
                <a:solidFill>
                  <a:srgbClr val="006699"/>
                </a:solidFill>
                <a:effectLst/>
                <a:latin typeface="inter-regular"/>
              </a:rPr>
              <a:t>public</a:t>
            </a:r>
            <a:r>
              <a:rPr lang="en-IN" sz="2200" b="0" i="0" dirty="0">
                <a:solidFill>
                  <a:srgbClr val="000000"/>
                </a:solidFill>
                <a:effectLst/>
                <a:latin typeface="inter-regular"/>
              </a:rPr>
              <a:t> </a:t>
            </a:r>
            <a:r>
              <a:rPr lang="en-IN" sz="2200" b="1" i="0" dirty="0">
                <a:solidFill>
                  <a:srgbClr val="006699"/>
                </a:solidFill>
                <a:effectLst/>
                <a:latin typeface="inter-regular"/>
              </a:rPr>
              <a:t>static</a:t>
            </a:r>
            <a:r>
              <a:rPr lang="en-IN" sz="2200" b="0" i="0" dirty="0">
                <a:solidFill>
                  <a:srgbClr val="000000"/>
                </a:solidFill>
                <a:effectLst/>
                <a:latin typeface="inter-regular"/>
              </a:rPr>
              <a:t> </a:t>
            </a:r>
            <a:r>
              <a:rPr lang="en-IN" sz="2200" b="1" i="0" dirty="0">
                <a:solidFill>
                  <a:srgbClr val="006699"/>
                </a:solidFill>
                <a:effectLst/>
                <a:latin typeface="inter-regular"/>
              </a:rPr>
              <a:t>void</a:t>
            </a:r>
            <a:r>
              <a:rPr lang="en-IN" sz="2200" b="0" i="0" dirty="0">
                <a:solidFill>
                  <a:srgbClr val="000000"/>
                </a:solidFill>
                <a:effectLst/>
                <a:latin typeface="inter-regular"/>
              </a:rPr>
              <a:t> main(String[] </a:t>
            </a:r>
            <a:r>
              <a:rPr lang="en-IN" sz="2200" b="0" i="0" dirty="0" err="1">
                <a:solidFill>
                  <a:srgbClr val="000000"/>
                </a:solidFill>
                <a:effectLst/>
                <a:latin typeface="inter-regular"/>
              </a:rPr>
              <a:t>args</a:t>
            </a:r>
            <a:r>
              <a:rPr lang="en-IN" sz="2200" b="0" i="0" dirty="0">
                <a:solidFill>
                  <a:srgbClr val="000000"/>
                </a:solidFill>
                <a:effectLst/>
                <a:latin typeface="inter-regular"/>
              </a:rPr>
              <a:t>) {  </a:t>
            </a:r>
          </a:p>
          <a:p>
            <a:pPr algn="just">
              <a:buFont typeface="+mj-lt"/>
              <a:buAutoNum type="arabicPeriod"/>
            </a:pPr>
            <a:r>
              <a:rPr lang="en-IN" sz="2200" b="0" i="0" dirty="0">
                <a:solidFill>
                  <a:srgbClr val="000000"/>
                </a:solidFill>
                <a:effectLst/>
                <a:latin typeface="inter-regular"/>
              </a:rPr>
              <a:t>    </a:t>
            </a:r>
            <a:r>
              <a:rPr lang="en-IN" sz="2200" b="0" i="0" dirty="0">
                <a:solidFill>
                  <a:srgbClr val="008200"/>
                </a:solidFill>
                <a:effectLst/>
                <a:latin typeface="inter-regular"/>
              </a:rPr>
              <a:t>//for loop</a:t>
            </a: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    </a:t>
            </a:r>
            <a:r>
              <a:rPr lang="en-IN" sz="2200" b="1" i="0" dirty="0">
                <a:solidFill>
                  <a:srgbClr val="006699"/>
                </a:solidFill>
                <a:effectLst/>
                <a:latin typeface="inter-regular"/>
              </a:rPr>
              <a:t>for</a:t>
            </a:r>
            <a:r>
              <a:rPr lang="en-IN" sz="2200" b="0" i="0" dirty="0">
                <a:solidFill>
                  <a:srgbClr val="000000"/>
                </a:solidFill>
                <a:effectLst/>
                <a:latin typeface="inter-regular"/>
              </a:rPr>
              <a:t>(</a:t>
            </a:r>
            <a:r>
              <a:rPr lang="en-IN" sz="2200" b="1" i="0" dirty="0">
                <a:solidFill>
                  <a:srgbClr val="006699"/>
                </a:solidFill>
                <a:effectLst/>
                <a:latin typeface="inter-regular"/>
              </a:rPr>
              <a:t>int</a:t>
            </a:r>
            <a:r>
              <a:rPr lang="en-IN" sz="2200" b="0" i="0" dirty="0">
                <a:solidFill>
                  <a:srgbClr val="000000"/>
                </a:solidFill>
                <a:effectLst/>
                <a:latin typeface="inter-regular"/>
              </a:rPr>
              <a:t> </a:t>
            </a:r>
            <a:r>
              <a:rPr lang="en-IN" sz="2200" b="0" i="0" dirty="0" err="1">
                <a:solidFill>
                  <a:srgbClr val="000000"/>
                </a:solidFill>
                <a:effectLst/>
                <a:latin typeface="inter-regular"/>
              </a:rPr>
              <a:t>i</a:t>
            </a:r>
            <a:r>
              <a:rPr lang="en-IN" sz="2200" b="0" i="0" dirty="0">
                <a:solidFill>
                  <a:srgbClr val="000000"/>
                </a:solidFill>
                <a:effectLst/>
                <a:latin typeface="inter-regular"/>
              </a:rPr>
              <a:t>=</a:t>
            </a:r>
            <a:r>
              <a:rPr lang="en-IN" sz="2200" b="0" i="0" dirty="0">
                <a:solidFill>
                  <a:srgbClr val="C00000"/>
                </a:solidFill>
                <a:effectLst/>
                <a:latin typeface="inter-regular"/>
              </a:rPr>
              <a:t>1</a:t>
            </a:r>
            <a:r>
              <a:rPr lang="en-IN" sz="2200" b="0" i="0" dirty="0">
                <a:solidFill>
                  <a:srgbClr val="000000"/>
                </a:solidFill>
                <a:effectLst/>
                <a:latin typeface="inter-regular"/>
              </a:rPr>
              <a:t>;i&lt;=</a:t>
            </a:r>
            <a:r>
              <a:rPr lang="en-IN" sz="2200" b="0" i="0" dirty="0">
                <a:solidFill>
                  <a:srgbClr val="C00000"/>
                </a:solidFill>
                <a:effectLst/>
                <a:latin typeface="inter-regular"/>
              </a:rPr>
              <a:t>10</a:t>
            </a:r>
            <a:r>
              <a:rPr lang="en-IN" sz="2200" b="0" i="0" dirty="0">
                <a:solidFill>
                  <a:srgbClr val="000000"/>
                </a:solidFill>
                <a:effectLst/>
                <a:latin typeface="inter-regular"/>
              </a:rPr>
              <a:t>;i++){  </a:t>
            </a:r>
          </a:p>
          <a:p>
            <a:pPr algn="just">
              <a:buFont typeface="+mj-lt"/>
              <a:buAutoNum type="arabicPeriod"/>
            </a:pPr>
            <a:r>
              <a:rPr lang="en-IN" sz="2200" b="0" i="0" dirty="0">
                <a:solidFill>
                  <a:srgbClr val="000000"/>
                </a:solidFill>
                <a:effectLst/>
                <a:latin typeface="inter-regular"/>
              </a:rPr>
              <a:t>        </a:t>
            </a:r>
            <a:r>
              <a:rPr lang="en-IN" sz="2200" b="1" i="0" dirty="0">
                <a:solidFill>
                  <a:srgbClr val="006699"/>
                </a:solidFill>
                <a:effectLst/>
                <a:latin typeface="inter-regular"/>
              </a:rPr>
              <a:t>if</a:t>
            </a:r>
            <a:r>
              <a:rPr lang="en-IN" sz="2200" b="0" i="0" dirty="0">
                <a:solidFill>
                  <a:srgbClr val="000000"/>
                </a:solidFill>
                <a:effectLst/>
                <a:latin typeface="inter-regular"/>
              </a:rPr>
              <a:t>(</a:t>
            </a:r>
            <a:r>
              <a:rPr lang="en-IN" sz="2200" b="0" i="0" dirty="0" err="1">
                <a:solidFill>
                  <a:srgbClr val="000000"/>
                </a:solidFill>
                <a:effectLst/>
                <a:latin typeface="inter-regular"/>
              </a:rPr>
              <a:t>i</a:t>
            </a:r>
            <a:r>
              <a:rPr lang="en-IN" sz="2200" b="0" i="0" dirty="0">
                <a:solidFill>
                  <a:srgbClr val="000000"/>
                </a:solidFill>
                <a:effectLst/>
                <a:latin typeface="inter-regular"/>
              </a:rPr>
              <a:t>==</a:t>
            </a:r>
            <a:r>
              <a:rPr lang="en-IN" sz="2200" b="0" i="0" dirty="0">
                <a:solidFill>
                  <a:srgbClr val="C00000"/>
                </a:solidFill>
                <a:effectLst/>
                <a:latin typeface="inter-regular"/>
              </a:rPr>
              <a:t>5</a:t>
            </a: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            </a:t>
            </a:r>
            <a:r>
              <a:rPr lang="en-IN" sz="2200" b="0" i="0" dirty="0">
                <a:solidFill>
                  <a:srgbClr val="008200"/>
                </a:solidFill>
                <a:effectLst/>
                <a:latin typeface="inter-regular"/>
              </a:rPr>
              <a:t>//using continue statement</a:t>
            </a: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            </a:t>
            </a:r>
            <a:r>
              <a:rPr lang="en-IN" sz="2200" b="1" i="0" dirty="0">
                <a:solidFill>
                  <a:srgbClr val="006699"/>
                </a:solidFill>
                <a:effectLst/>
                <a:latin typeface="inter-regular"/>
              </a:rPr>
              <a:t>continue</a:t>
            </a:r>
            <a:r>
              <a:rPr lang="en-IN" sz="2200" b="0" i="0" dirty="0">
                <a:solidFill>
                  <a:srgbClr val="000000"/>
                </a:solidFill>
                <a:effectLst/>
                <a:latin typeface="inter-regular"/>
              </a:rPr>
              <a:t>;</a:t>
            </a:r>
            <a:r>
              <a:rPr lang="en-IN" sz="2200" b="0" i="0" dirty="0">
                <a:solidFill>
                  <a:srgbClr val="008200"/>
                </a:solidFill>
                <a:effectLst/>
                <a:latin typeface="inter-regular"/>
              </a:rPr>
              <a:t>//it will skip the rest statement</a:t>
            </a: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        }  </a:t>
            </a:r>
          </a:p>
          <a:p>
            <a:pPr algn="just">
              <a:buFont typeface="+mj-lt"/>
              <a:buAutoNum type="arabicPeriod"/>
            </a:pPr>
            <a:r>
              <a:rPr lang="en-IN" sz="2200" b="0" i="0" dirty="0">
                <a:solidFill>
                  <a:srgbClr val="000000"/>
                </a:solidFill>
                <a:effectLst/>
                <a:latin typeface="inter-regular"/>
              </a:rPr>
              <a:t>        </a:t>
            </a:r>
            <a:r>
              <a:rPr lang="en-IN" sz="2200" b="0" i="0" dirty="0" err="1">
                <a:solidFill>
                  <a:srgbClr val="000000"/>
                </a:solidFill>
                <a:effectLst/>
                <a:latin typeface="inter-regular"/>
              </a:rPr>
              <a:t>System.out.println</a:t>
            </a:r>
            <a:r>
              <a:rPr lang="en-IN" sz="2200" b="0" i="0" dirty="0">
                <a:solidFill>
                  <a:srgbClr val="000000"/>
                </a:solidFill>
                <a:effectLst/>
                <a:latin typeface="inter-regular"/>
              </a:rPr>
              <a:t>(</a:t>
            </a:r>
            <a:r>
              <a:rPr lang="en-IN" sz="2200" b="0" i="0" dirty="0" err="1">
                <a:solidFill>
                  <a:srgbClr val="000000"/>
                </a:solidFill>
                <a:effectLst/>
                <a:latin typeface="inter-regular"/>
              </a:rPr>
              <a:t>i</a:t>
            </a: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    }  </a:t>
            </a:r>
          </a:p>
          <a:p>
            <a:pPr algn="just">
              <a:buFont typeface="+mj-lt"/>
              <a:buAutoNum type="arabicPeriod"/>
            </a:pPr>
            <a:r>
              <a:rPr lang="en-IN" sz="2200" b="0" i="0" dirty="0">
                <a:solidFill>
                  <a:srgbClr val="000000"/>
                </a:solidFill>
                <a:effectLst/>
                <a:latin typeface="inter-regular"/>
              </a:rPr>
              <a:t>}  </a:t>
            </a:r>
          </a:p>
          <a:p>
            <a:pPr algn="just">
              <a:buFont typeface="+mj-lt"/>
              <a:buAutoNum type="arabicPeriod"/>
            </a:pPr>
            <a:r>
              <a:rPr lang="en-IN" sz="2200" b="0" i="0" dirty="0">
                <a:solidFill>
                  <a:srgbClr val="000000"/>
                </a:solidFill>
                <a:effectLst/>
                <a:latin typeface="inter-regular"/>
              </a:rPr>
              <a:t>}  </a:t>
            </a:r>
          </a:p>
        </p:txBody>
      </p:sp>
      <p:sp>
        <p:nvSpPr>
          <p:cNvPr id="3" name="Slide Number Placeholder 2">
            <a:extLst>
              <a:ext uri="{FF2B5EF4-FFF2-40B4-BE49-F238E27FC236}">
                <a16:creationId xmlns:a16="http://schemas.microsoft.com/office/drawing/2014/main" xmlns="" id="{3A6F8163-8EBB-479D-A72A-C7044333BB81}"/>
              </a:ext>
            </a:extLst>
          </p:cNvPr>
          <p:cNvSpPr>
            <a:spLocks noGrp="1"/>
          </p:cNvSpPr>
          <p:nvPr>
            <p:ph type="sldNum" sz="quarter" idx="12"/>
          </p:nvPr>
        </p:nvSpPr>
        <p:spPr/>
        <p:txBody>
          <a:bodyPr/>
          <a:lstStyle/>
          <a:p>
            <a:fld id="{5953C3A8-BE0E-472B-9B60-3C596930C5B5}" type="slidenum">
              <a:rPr lang="en-US" smtClean="0"/>
              <a:pPr/>
              <a:t>121</a:t>
            </a:fld>
            <a:endParaRPr lang="en-US"/>
          </a:p>
        </p:txBody>
      </p:sp>
    </p:spTree>
    <p:extLst>
      <p:ext uri="{BB962C8B-B14F-4D97-AF65-F5344CB8AC3E}">
        <p14:creationId xmlns:p14="http://schemas.microsoft.com/office/powerpoint/2010/main" xmlns="" val="27189053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Branching statements</a:t>
              </a:r>
            </a:p>
            <a:p>
              <a:pPr algn="ctr">
                <a:defRPr/>
              </a:pP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C468CC6F-1D2E-284D-AE5F-5DFDE675CEDE}"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TextBox 8">
            <a:extLst>
              <a:ext uri="{FF2B5EF4-FFF2-40B4-BE49-F238E27FC236}">
                <a16:creationId xmlns:a16="http://schemas.microsoft.com/office/drawing/2014/main" xmlns="" id="{F54C90BE-D804-44A5-8D0E-E2EED43AA693}"/>
              </a:ext>
            </a:extLst>
          </p:cNvPr>
          <p:cNvSpPr txBox="1"/>
          <p:nvPr/>
        </p:nvSpPr>
        <p:spPr>
          <a:xfrm>
            <a:off x="838200" y="890474"/>
            <a:ext cx="10739511" cy="5909310"/>
          </a:xfrm>
          <a:prstGeom prst="rect">
            <a:avLst/>
          </a:prstGeom>
          <a:noFill/>
        </p:spPr>
        <p:txBody>
          <a:bodyPr wrap="square">
            <a:spAutoFit/>
          </a:bodyPr>
          <a:lstStyle/>
          <a:p>
            <a:pPr algn="just"/>
            <a:r>
              <a:rPr lang="en-US" sz="2400" b="0" i="0" dirty="0">
                <a:solidFill>
                  <a:srgbClr val="610B38"/>
                </a:solidFill>
                <a:effectLst/>
                <a:latin typeface="erdana"/>
              </a:rPr>
              <a:t>Java Continue Statement with Inner Loop</a:t>
            </a:r>
          </a:p>
          <a:p>
            <a:pPr algn="just"/>
            <a:r>
              <a:rPr lang="en-US" sz="2400" b="0" i="0" dirty="0">
                <a:solidFill>
                  <a:srgbClr val="333333"/>
                </a:solidFill>
                <a:effectLst/>
                <a:latin typeface="inter-regular"/>
              </a:rPr>
              <a:t>It continues inner loop only if you use the continue statement inside the inner loop.</a:t>
            </a:r>
          </a:p>
          <a:p>
            <a:pPr algn="just"/>
            <a:endParaRPr lang="en-US" sz="2400" b="0" i="0" dirty="0">
              <a:solidFill>
                <a:srgbClr val="333333"/>
              </a:solidFill>
              <a:effectLst/>
              <a:latin typeface="inter-regular"/>
            </a:endParaRP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public</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class</a:t>
            </a:r>
            <a:r>
              <a:rPr lang="en-IN" sz="2000" b="0" i="0" dirty="0">
                <a:solidFill>
                  <a:srgbClr val="000000"/>
                </a:solidFill>
                <a:effectLst/>
                <a:latin typeface="Times New Roman" panose="02020603050405020304" pitchFamily="18" charset="0"/>
                <a:cs typeface="Times New Roman" panose="02020603050405020304" pitchFamily="18" charset="0"/>
              </a:rPr>
              <a:t> ContinueExample2 {  </a:t>
            </a:r>
          </a:p>
          <a:p>
            <a:pPr algn="just">
              <a:buFont typeface="+mj-lt"/>
              <a:buAutoNum type="arabicPeriod"/>
            </a:pPr>
            <a:r>
              <a:rPr lang="en-IN" sz="2000" b="1" i="0" dirty="0">
                <a:solidFill>
                  <a:srgbClr val="006699"/>
                </a:solidFill>
                <a:effectLst/>
                <a:latin typeface="Times New Roman" panose="02020603050405020304" pitchFamily="18" charset="0"/>
                <a:cs typeface="Times New Roman" panose="02020603050405020304" pitchFamily="18" charset="0"/>
              </a:rPr>
              <a:t>public</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static</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void</a:t>
            </a:r>
            <a:r>
              <a:rPr lang="en-IN" sz="2000" b="0" i="0" dirty="0">
                <a:solidFill>
                  <a:srgbClr val="000000"/>
                </a:solidFill>
                <a:effectLst/>
                <a:latin typeface="Times New Roman" panose="02020603050405020304" pitchFamily="18" charset="0"/>
                <a:cs typeface="Times New Roman" panose="02020603050405020304" pitchFamily="18" charset="0"/>
              </a:rPr>
              <a:t> main(String[] </a:t>
            </a:r>
            <a:r>
              <a:rPr lang="en-IN" sz="2000" b="0" i="0" dirty="0" err="1">
                <a:solidFill>
                  <a:srgbClr val="000000"/>
                </a:solidFill>
                <a:effectLst/>
                <a:latin typeface="Times New Roman" panose="02020603050405020304" pitchFamily="18" charset="0"/>
                <a:cs typeface="Times New Roman" panose="02020603050405020304" pitchFamily="18" charset="0"/>
              </a:rPr>
              <a:t>args</a:t>
            </a:r>
            <a:r>
              <a:rPr lang="en-IN" sz="20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a:solidFill>
                  <a:srgbClr val="008200"/>
                </a:solidFill>
                <a:effectLst/>
                <a:latin typeface="Times New Roman" panose="02020603050405020304" pitchFamily="18" charset="0"/>
                <a:cs typeface="Times New Roman" panose="02020603050405020304" pitchFamily="18" charset="0"/>
              </a:rPr>
              <a:t>//outer loop</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for</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1" i="0" dirty="0">
                <a:solidFill>
                  <a:srgbClr val="006699"/>
                </a:solidFill>
                <a:effectLst/>
                <a:latin typeface="Times New Roman" panose="02020603050405020304" pitchFamily="18" charset="0"/>
                <a:cs typeface="Times New Roman" panose="02020603050405020304" pitchFamily="18" charset="0"/>
              </a:rPr>
              <a:t>int</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a:solidFill>
                  <a:srgbClr val="C00000"/>
                </a:solidFill>
                <a:effectLst/>
                <a:latin typeface="Times New Roman" panose="02020603050405020304" pitchFamily="18" charset="0"/>
                <a:cs typeface="Times New Roman" panose="02020603050405020304" pitchFamily="18" charset="0"/>
              </a:rPr>
              <a:t>1</a:t>
            </a:r>
            <a:r>
              <a:rPr lang="en-IN" sz="2000" b="0" i="0" dirty="0">
                <a:solidFill>
                  <a:srgbClr val="000000"/>
                </a:solidFill>
                <a:effectLst/>
                <a:latin typeface="Times New Roman" panose="02020603050405020304" pitchFamily="18" charset="0"/>
                <a:cs typeface="Times New Roman" panose="02020603050405020304" pitchFamily="18" charset="0"/>
              </a:rPr>
              <a:t>;i&lt;=</a:t>
            </a:r>
            <a:r>
              <a:rPr lang="en-IN" sz="2000" b="0" i="0" dirty="0">
                <a:solidFill>
                  <a:srgbClr val="C00000"/>
                </a:solidFill>
                <a:effectLst/>
                <a:latin typeface="Times New Roman" panose="02020603050405020304" pitchFamily="18" charset="0"/>
                <a:cs typeface="Times New Roman" panose="02020603050405020304" pitchFamily="18" charset="0"/>
              </a:rPr>
              <a:t>3</a:t>
            </a:r>
            <a:r>
              <a:rPr lang="en-IN" sz="2000" b="0" i="0" dirty="0">
                <a:solidFill>
                  <a:srgbClr val="000000"/>
                </a:solidFill>
                <a:effectLst/>
                <a:latin typeface="Times New Roman" panose="02020603050405020304" pitchFamily="18" charset="0"/>
                <a:cs typeface="Times New Roman" panose="02020603050405020304" pitchFamily="18" charset="0"/>
              </a:rPr>
              <a:t>;i++){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a:solidFill>
                  <a:srgbClr val="008200"/>
                </a:solidFill>
                <a:effectLst/>
                <a:latin typeface="Times New Roman" panose="02020603050405020304" pitchFamily="18" charset="0"/>
                <a:cs typeface="Times New Roman" panose="02020603050405020304" pitchFamily="18" charset="0"/>
              </a:rPr>
              <a:t>//inner loop</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for</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1" i="0" dirty="0">
                <a:solidFill>
                  <a:srgbClr val="006699"/>
                </a:solidFill>
                <a:effectLst/>
                <a:latin typeface="Times New Roman" panose="02020603050405020304" pitchFamily="18" charset="0"/>
                <a:cs typeface="Times New Roman" panose="02020603050405020304" pitchFamily="18" charset="0"/>
              </a:rPr>
              <a:t>int</a:t>
            </a:r>
            <a:r>
              <a:rPr lang="en-IN" sz="2000" b="0" i="0" dirty="0">
                <a:solidFill>
                  <a:srgbClr val="000000"/>
                </a:solidFill>
                <a:effectLst/>
                <a:latin typeface="Times New Roman" panose="02020603050405020304" pitchFamily="18" charset="0"/>
                <a:cs typeface="Times New Roman" panose="02020603050405020304" pitchFamily="18" charset="0"/>
              </a:rPr>
              <a:t> j=</a:t>
            </a:r>
            <a:r>
              <a:rPr lang="en-IN" sz="2000" b="0" i="0" dirty="0">
                <a:solidFill>
                  <a:srgbClr val="C00000"/>
                </a:solidFill>
                <a:effectLst/>
                <a:latin typeface="Times New Roman" panose="02020603050405020304" pitchFamily="18" charset="0"/>
                <a:cs typeface="Times New Roman" panose="02020603050405020304" pitchFamily="18" charset="0"/>
              </a:rPr>
              <a:t>1</a:t>
            </a:r>
            <a:r>
              <a:rPr lang="en-IN" sz="2000" b="0" i="0" dirty="0">
                <a:solidFill>
                  <a:srgbClr val="000000"/>
                </a:solidFill>
                <a:effectLst/>
                <a:latin typeface="Times New Roman" panose="02020603050405020304" pitchFamily="18" charset="0"/>
                <a:cs typeface="Times New Roman" panose="02020603050405020304" pitchFamily="18" charset="0"/>
              </a:rPr>
              <a:t>;j&lt;=</a:t>
            </a:r>
            <a:r>
              <a:rPr lang="en-IN" sz="2000" b="0" i="0" dirty="0">
                <a:solidFill>
                  <a:srgbClr val="C00000"/>
                </a:solidFill>
                <a:effectLst/>
                <a:latin typeface="Times New Roman" panose="02020603050405020304" pitchFamily="18" charset="0"/>
                <a:cs typeface="Times New Roman" panose="02020603050405020304" pitchFamily="18" charset="0"/>
              </a:rPr>
              <a:t>3</a:t>
            </a:r>
            <a:r>
              <a:rPr lang="en-IN" sz="2000" b="0" i="0" dirty="0">
                <a:solidFill>
                  <a:srgbClr val="000000"/>
                </a:solidFill>
                <a:effectLst/>
                <a:latin typeface="Times New Roman" panose="02020603050405020304" pitchFamily="18" charset="0"/>
                <a:cs typeface="Times New Roman" panose="02020603050405020304" pitchFamily="18" charset="0"/>
              </a:rPr>
              <a:t>;j++){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if</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a:solidFill>
                  <a:srgbClr val="C00000"/>
                </a:solidFill>
                <a:effectLst/>
                <a:latin typeface="Times New Roman" panose="02020603050405020304" pitchFamily="18" charset="0"/>
                <a:cs typeface="Times New Roman" panose="02020603050405020304" pitchFamily="18" charset="0"/>
              </a:rPr>
              <a:t>2</a:t>
            </a:r>
            <a:r>
              <a:rPr lang="en-IN" sz="2000" b="0" i="0" dirty="0">
                <a:solidFill>
                  <a:srgbClr val="000000"/>
                </a:solidFill>
                <a:effectLst/>
                <a:latin typeface="Times New Roman" panose="02020603050405020304" pitchFamily="18" charset="0"/>
                <a:cs typeface="Times New Roman" panose="02020603050405020304" pitchFamily="18" charset="0"/>
              </a:rPr>
              <a:t>&amp;&amp;j==</a:t>
            </a:r>
            <a:r>
              <a:rPr lang="en-IN" sz="2000" b="0" i="0" dirty="0">
                <a:solidFill>
                  <a:srgbClr val="C00000"/>
                </a:solidFill>
                <a:effectLst/>
                <a:latin typeface="Times New Roman" panose="02020603050405020304" pitchFamily="18" charset="0"/>
                <a:cs typeface="Times New Roman" panose="02020603050405020304" pitchFamily="18" charset="0"/>
              </a:rPr>
              <a:t>2</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continue</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System.out.println</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a:solidFill>
                  <a:srgbClr val="0000FF"/>
                </a:solidFill>
                <a:effectLst/>
                <a:latin typeface="Times New Roman" panose="02020603050405020304" pitchFamily="18" charset="0"/>
                <a:cs typeface="Times New Roman" panose="02020603050405020304" pitchFamily="18" charset="0"/>
              </a:rPr>
              <a:t>" "</a:t>
            </a:r>
            <a:r>
              <a:rPr lang="en-IN" sz="2000" b="0" i="0" dirty="0">
                <a:solidFill>
                  <a:srgbClr val="000000"/>
                </a:solidFill>
                <a:effectLst/>
                <a:latin typeface="Times New Roman" panose="02020603050405020304" pitchFamily="18" charset="0"/>
                <a:cs typeface="Times New Roman" panose="02020603050405020304" pitchFamily="18" charset="0"/>
              </a:rPr>
              <a:t>+j);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0000"/>
                </a:solidFill>
                <a:effectLst/>
                <a:latin typeface="inter-regular"/>
              </a:rPr>
              <a:t> </a:t>
            </a:r>
          </a:p>
          <a:p>
            <a:pPr algn="just"/>
            <a:endParaRPr lang="en-IN" sz="2200" b="0" i="0" dirty="0">
              <a:solidFill>
                <a:srgbClr val="000000"/>
              </a:solidFill>
              <a:effectLst/>
              <a:latin typeface="inter-regular"/>
            </a:endParaRPr>
          </a:p>
        </p:txBody>
      </p:sp>
      <p:sp>
        <p:nvSpPr>
          <p:cNvPr id="3" name="Slide Number Placeholder 2">
            <a:extLst>
              <a:ext uri="{FF2B5EF4-FFF2-40B4-BE49-F238E27FC236}">
                <a16:creationId xmlns:a16="http://schemas.microsoft.com/office/drawing/2014/main" xmlns="" id="{715495EA-9675-46DC-9461-ED220F77CB63}"/>
              </a:ext>
            </a:extLst>
          </p:cNvPr>
          <p:cNvSpPr>
            <a:spLocks noGrp="1"/>
          </p:cNvSpPr>
          <p:nvPr>
            <p:ph type="sldNum" sz="quarter" idx="12"/>
          </p:nvPr>
        </p:nvSpPr>
        <p:spPr/>
        <p:txBody>
          <a:bodyPr/>
          <a:lstStyle/>
          <a:p>
            <a:fld id="{5953C3A8-BE0E-472B-9B60-3C596930C5B5}" type="slidenum">
              <a:rPr lang="en-US" smtClean="0"/>
              <a:pPr/>
              <a:t>122</a:t>
            </a:fld>
            <a:endParaRPr lang="en-US"/>
          </a:p>
        </p:txBody>
      </p:sp>
    </p:spTree>
    <p:extLst>
      <p:ext uri="{BB962C8B-B14F-4D97-AF65-F5344CB8AC3E}">
        <p14:creationId xmlns:p14="http://schemas.microsoft.com/office/powerpoint/2010/main" xmlns="" val="7836993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Branching statements</a:t>
              </a:r>
            </a:p>
            <a:p>
              <a:pPr algn="ctr">
                <a:defRPr/>
              </a:pP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CD1AA963-C477-734E-BB51-6EABF48E676F}"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TextBox 8">
            <a:extLst>
              <a:ext uri="{FF2B5EF4-FFF2-40B4-BE49-F238E27FC236}">
                <a16:creationId xmlns:a16="http://schemas.microsoft.com/office/drawing/2014/main" xmlns="" id="{F54C90BE-D804-44A5-8D0E-E2EED43AA693}"/>
              </a:ext>
            </a:extLst>
          </p:cNvPr>
          <p:cNvSpPr txBox="1"/>
          <p:nvPr/>
        </p:nvSpPr>
        <p:spPr>
          <a:xfrm>
            <a:off x="838200" y="890474"/>
            <a:ext cx="10739511" cy="6032421"/>
          </a:xfrm>
          <a:prstGeom prst="rect">
            <a:avLst/>
          </a:prstGeom>
          <a:noFill/>
        </p:spPr>
        <p:txBody>
          <a:bodyPr wrap="square">
            <a:spAutoFit/>
          </a:bodyPr>
          <a:lstStyle/>
          <a:p>
            <a:pPr algn="just"/>
            <a:r>
              <a:rPr lang="en-US" sz="2400" b="0" i="0" dirty="0">
                <a:solidFill>
                  <a:srgbClr val="610B38"/>
                </a:solidFill>
                <a:effectLst/>
                <a:latin typeface="erdana"/>
              </a:rPr>
              <a:t>Java Continue Statement with Labelled For Loop</a:t>
            </a:r>
          </a:p>
          <a:p>
            <a:pPr algn="just"/>
            <a:r>
              <a:rPr lang="en-US" sz="2000" b="0" i="0" dirty="0">
                <a:solidFill>
                  <a:srgbClr val="333333"/>
                </a:solidFill>
                <a:effectLst/>
                <a:latin typeface="Times New Roman" panose="02020603050405020304" pitchFamily="18" charset="0"/>
                <a:cs typeface="Times New Roman" panose="02020603050405020304" pitchFamily="18" charset="0"/>
              </a:rPr>
              <a:t>We can use continue statement with a label. This feature is introduced since JDK 1.5. So, we can continue any loop in Java now whether it is outer loop or inner.</a:t>
            </a:r>
          </a:p>
          <a:p>
            <a:pPr algn="just"/>
            <a:endParaRPr lang="en-US" sz="2000" b="0" i="0" dirty="0">
              <a:solidFill>
                <a:srgbClr val="333333"/>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IN" sz="2000" b="1" i="0" dirty="0">
                <a:solidFill>
                  <a:srgbClr val="006699"/>
                </a:solidFill>
                <a:effectLst/>
                <a:latin typeface="Times New Roman" panose="02020603050405020304" pitchFamily="18" charset="0"/>
                <a:cs typeface="Times New Roman" panose="02020603050405020304" pitchFamily="18" charset="0"/>
              </a:rPr>
              <a:t>public</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class</a:t>
            </a:r>
            <a:r>
              <a:rPr lang="en-IN" sz="2000" b="0" i="0" dirty="0">
                <a:solidFill>
                  <a:srgbClr val="000000"/>
                </a:solidFill>
                <a:effectLst/>
                <a:latin typeface="Times New Roman" panose="02020603050405020304" pitchFamily="18" charset="0"/>
                <a:cs typeface="Times New Roman" panose="02020603050405020304" pitchFamily="18" charset="0"/>
              </a:rPr>
              <a:t> ContinueExample3 {  </a:t>
            </a:r>
          </a:p>
          <a:p>
            <a:pPr algn="just">
              <a:buFont typeface="+mj-lt"/>
              <a:buAutoNum type="arabicPeriod"/>
            </a:pPr>
            <a:r>
              <a:rPr lang="en-IN" sz="2000" b="1" i="0" dirty="0">
                <a:solidFill>
                  <a:srgbClr val="006699"/>
                </a:solidFill>
                <a:effectLst/>
                <a:latin typeface="Times New Roman" panose="02020603050405020304" pitchFamily="18" charset="0"/>
                <a:cs typeface="Times New Roman" panose="02020603050405020304" pitchFamily="18" charset="0"/>
              </a:rPr>
              <a:t>public</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static</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void</a:t>
            </a:r>
            <a:r>
              <a:rPr lang="en-IN" sz="2000" b="0" i="0" dirty="0">
                <a:solidFill>
                  <a:srgbClr val="000000"/>
                </a:solidFill>
                <a:effectLst/>
                <a:latin typeface="Times New Roman" panose="02020603050405020304" pitchFamily="18" charset="0"/>
                <a:cs typeface="Times New Roman" panose="02020603050405020304" pitchFamily="18" charset="0"/>
              </a:rPr>
              <a:t> main(String[] </a:t>
            </a:r>
            <a:r>
              <a:rPr lang="en-IN" sz="2000" b="0" i="0" dirty="0" err="1">
                <a:solidFill>
                  <a:srgbClr val="000000"/>
                </a:solidFill>
                <a:effectLst/>
                <a:latin typeface="Times New Roman" panose="02020603050405020304" pitchFamily="18" charset="0"/>
                <a:cs typeface="Times New Roman" panose="02020603050405020304" pitchFamily="18" charset="0"/>
              </a:rPr>
              <a:t>args</a:t>
            </a:r>
            <a:r>
              <a:rPr lang="en-IN" sz="20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aa: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for</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1" i="0" dirty="0">
                <a:solidFill>
                  <a:srgbClr val="006699"/>
                </a:solidFill>
                <a:effectLst/>
                <a:latin typeface="Times New Roman" panose="02020603050405020304" pitchFamily="18" charset="0"/>
                <a:cs typeface="Times New Roman" panose="02020603050405020304" pitchFamily="18" charset="0"/>
              </a:rPr>
              <a:t>int</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a:solidFill>
                  <a:srgbClr val="C00000"/>
                </a:solidFill>
                <a:effectLst/>
                <a:latin typeface="Times New Roman" panose="02020603050405020304" pitchFamily="18" charset="0"/>
                <a:cs typeface="Times New Roman" panose="02020603050405020304" pitchFamily="18" charset="0"/>
              </a:rPr>
              <a:t>1</a:t>
            </a:r>
            <a:r>
              <a:rPr lang="en-IN" sz="2000" b="0" i="0" dirty="0">
                <a:solidFill>
                  <a:srgbClr val="000000"/>
                </a:solidFill>
                <a:effectLst/>
                <a:latin typeface="Times New Roman" panose="02020603050405020304" pitchFamily="18" charset="0"/>
                <a:cs typeface="Times New Roman" panose="02020603050405020304" pitchFamily="18" charset="0"/>
              </a:rPr>
              <a:t>;i&lt;=</a:t>
            </a:r>
            <a:r>
              <a:rPr lang="en-IN" sz="2000" b="0" i="0" dirty="0">
                <a:solidFill>
                  <a:srgbClr val="C00000"/>
                </a:solidFill>
                <a:effectLst/>
                <a:latin typeface="Times New Roman" panose="02020603050405020304" pitchFamily="18" charset="0"/>
                <a:cs typeface="Times New Roman" panose="02020603050405020304" pitchFamily="18" charset="0"/>
              </a:rPr>
              <a:t>3</a:t>
            </a:r>
            <a:r>
              <a:rPr lang="en-IN" sz="2000" b="0" i="0" dirty="0">
                <a:solidFill>
                  <a:srgbClr val="000000"/>
                </a:solidFill>
                <a:effectLst/>
                <a:latin typeface="Times New Roman" panose="02020603050405020304" pitchFamily="18" charset="0"/>
                <a:cs typeface="Times New Roman" panose="02020603050405020304" pitchFamily="18" charset="0"/>
              </a:rPr>
              <a:t>;i++){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bb: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for</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1" i="0" dirty="0">
                <a:solidFill>
                  <a:srgbClr val="006699"/>
                </a:solidFill>
                <a:effectLst/>
                <a:latin typeface="Times New Roman" panose="02020603050405020304" pitchFamily="18" charset="0"/>
                <a:cs typeface="Times New Roman" panose="02020603050405020304" pitchFamily="18" charset="0"/>
              </a:rPr>
              <a:t>int</a:t>
            </a:r>
            <a:r>
              <a:rPr lang="en-IN" sz="2000" b="0" i="0" dirty="0">
                <a:solidFill>
                  <a:srgbClr val="000000"/>
                </a:solidFill>
                <a:effectLst/>
                <a:latin typeface="Times New Roman" panose="02020603050405020304" pitchFamily="18" charset="0"/>
                <a:cs typeface="Times New Roman" panose="02020603050405020304" pitchFamily="18" charset="0"/>
              </a:rPr>
              <a:t> j=</a:t>
            </a:r>
            <a:r>
              <a:rPr lang="en-IN" sz="2000" b="0" i="0" dirty="0">
                <a:solidFill>
                  <a:srgbClr val="C00000"/>
                </a:solidFill>
                <a:effectLst/>
                <a:latin typeface="Times New Roman" panose="02020603050405020304" pitchFamily="18" charset="0"/>
                <a:cs typeface="Times New Roman" panose="02020603050405020304" pitchFamily="18" charset="0"/>
              </a:rPr>
              <a:t>1</a:t>
            </a:r>
            <a:r>
              <a:rPr lang="en-IN" sz="2000" b="0" i="0" dirty="0">
                <a:solidFill>
                  <a:srgbClr val="000000"/>
                </a:solidFill>
                <a:effectLst/>
                <a:latin typeface="Times New Roman" panose="02020603050405020304" pitchFamily="18" charset="0"/>
                <a:cs typeface="Times New Roman" panose="02020603050405020304" pitchFamily="18" charset="0"/>
              </a:rPr>
              <a:t>;j&lt;=</a:t>
            </a:r>
            <a:r>
              <a:rPr lang="en-IN" sz="2000" b="0" i="0" dirty="0">
                <a:solidFill>
                  <a:srgbClr val="C00000"/>
                </a:solidFill>
                <a:effectLst/>
                <a:latin typeface="Times New Roman" panose="02020603050405020304" pitchFamily="18" charset="0"/>
                <a:cs typeface="Times New Roman" panose="02020603050405020304" pitchFamily="18" charset="0"/>
              </a:rPr>
              <a:t>3</a:t>
            </a:r>
            <a:r>
              <a:rPr lang="en-IN" sz="2000" b="0" i="0" dirty="0">
                <a:solidFill>
                  <a:srgbClr val="000000"/>
                </a:solidFill>
                <a:effectLst/>
                <a:latin typeface="Times New Roman" panose="02020603050405020304" pitchFamily="18" charset="0"/>
                <a:cs typeface="Times New Roman" panose="02020603050405020304" pitchFamily="18" charset="0"/>
              </a:rPr>
              <a:t>;j++){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if</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a:solidFill>
                  <a:srgbClr val="C00000"/>
                </a:solidFill>
                <a:effectLst/>
                <a:latin typeface="Times New Roman" panose="02020603050405020304" pitchFamily="18" charset="0"/>
                <a:cs typeface="Times New Roman" panose="02020603050405020304" pitchFamily="18" charset="0"/>
              </a:rPr>
              <a:t>2</a:t>
            </a:r>
            <a:r>
              <a:rPr lang="en-IN" sz="2000" b="0" i="0" dirty="0">
                <a:solidFill>
                  <a:srgbClr val="000000"/>
                </a:solidFill>
                <a:effectLst/>
                <a:latin typeface="Times New Roman" panose="02020603050405020304" pitchFamily="18" charset="0"/>
                <a:cs typeface="Times New Roman" panose="02020603050405020304" pitchFamily="18" charset="0"/>
              </a:rPr>
              <a:t>&amp;&amp;j==</a:t>
            </a:r>
            <a:r>
              <a:rPr lang="en-IN" sz="2000" b="0" i="0" dirty="0">
                <a:solidFill>
                  <a:srgbClr val="C00000"/>
                </a:solidFill>
                <a:effectLst/>
                <a:latin typeface="Times New Roman" panose="02020603050405020304" pitchFamily="18" charset="0"/>
                <a:cs typeface="Times New Roman" panose="02020603050405020304" pitchFamily="18" charset="0"/>
              </a:rPr>
              <a:t>2</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continue</a:t>
            </a:r>
            <a:r>
              <a:rPr lang="en-IN" sz="2000" b="0" i="0" dirty="0">
                <a:solidFill>
                  <a:srgbClr val="000000"/>
                </a:solidFill>
                <a:effectLst/>
                <a:latin typeface="Times New Roman" panose="02020603050405020304" pitchFamily="18" charset="0"/>
                <a:cs typeface="Times New Roman" panose="02020603050405020304" pitchFamily="18" charset="0"/>
              </a:rPr>
              <a:t> aa;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System.out.println</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a:solidFill>
                  <a:srgbClr val="0000FF"/>
                </a:solidFill>
                <a:effectLst/>
                <a:latin typeface="Times New Roman" panose="02020603050405020304" pitchFamily="18" charset="0"/>
                <a:cs typeface="Times New Roman" panose="02020603050405020304" pitchFamily="18" charset="0"/>
              </a:rPr>
              <a:t>" "</a:t>
            </a:r>
            <a:r>
              <a:rPr lang="en-IN" sz="2000" b="0" i="0" dirty="0">
                <a:solidFill>
                  <a:srgbClr val="000000"/>
                </a:solidFill>
                <a:effectLst/>
                <a:latin typeface="Times New Roman" panose="02020603050405020304" pitchFamily="18" charset="0"/>
                <a:cs typeface="Times New Roman" panose="02020603050405020304" pitchFamily="18" charset="0"/>
              </a:rPr>
              <a:t>+j);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a:t>
            </a:r>
          </a:p>
          <a:p>
            <a:pPr algn="just"/>
            <a:endParaRPr lang="en-IN" sz="2200" b="0" i="0" dirty="0">
              <a:solidFill>
                <a:srgbClr val="000000"/>
              </a:solidFill>
              <a:effectLst/>
              <a:latin typeface="inter-regular"/>
            </a:endParaRPr>
          </a:p>
        </p:txBody>
      </p:sp>
      <p:sp>
        <p:nvSpPr>
          <p:cNvPr id="3" name="Slide Number Placeholder 2">
            <a:extLst>
              <a:ext uri="{FF2B5EF4-FFF2-40B4-BE49-F238E27FC236}">
                <a16:creationId xmlns:a16="http://schemas.microsoft.com/office/drawing/2014/main" xmlns="" id="{F4035EC2-4D24-485F-81CE-1F61E8C34E27}"/>
              </a:ext>
            </a:extLst>
          </p:cNvPr>
          <p:cNvSpPr>
            <a:spLocks noGrp="1"/>
          </p:cNvSpPr>
          <p:nvPr>
            <p:ph type="sldNum" sz="quarter" idx="12"/>
          </p:nvPr>
        </p:nvSpPr>
        <p:spPr/>
        <p:txBody>
          <a:bodyPr/>
          <a:lstStyle/>
          <a:p>
            <a:fld id="{5953C3A8-BE0E-472B-9B60-3C596930C5B5}" type="slidenum">
              <a:rPr lang="en-US" smtClean="0"/>
              <a:pPr/>
              <a:t>123</a:t>
            </a:fld>
            <a:endParaRPr lang="en-US"/>
          </a:p>
        </p:txBody>
      </p:sp>
    </p:spTree>
    <p:extLst>
      <p:ext uri="{BB962C8B-B14F-4D97-AF65-F5344CB8AC3E}">
        <p14:creationId xmlns:p14="http://schemas.microsoft.com/office/powerpoint/2010/main" xmlns="" val="6993735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Branching statements</a:t>
              </a:r>
            </a:p>
            <a:p>
              <a:pPr algn="ctr">
                <a:defRPr/>
              </a:pP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A2CE9D6A-8B1D-D94C-9430-97F5FA29E656}"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TextBox 8">
            <a:extLst>
              <a:ext uri="{FF2B5EF4-FFF2-40B4-BE49-F238E27FC236}">
                <a16:creationId xmlns:a16="http://schemas.microsoft.com/office/drawing/2014/main" xmlns="" id="{F54C90BE-D804-44A5-8D0E-E2EED43AA693}"/>
              </a:ext>
            </a:extLst>
          </p:cNvPr>
          <p:cNvSpPr txBox="1"/>
          <p:nvPr/>
        </p:nvSpPr>
        <p:spPr>
          <a:xfrm>
            <a:off x="838200" y="890474"/>
            <a:ext cx="10739511" cy="5970865"/>
          </a:xfrm>
          <a:prstGeom prst="rect">
            <a:avLst/>
          </a:prstGeom>
          <a:noFill/>
        </p:spPr>
        <p:txBody>
          <a:bodyPr wrap="square">
            <a:spAutoFit/>
          </a:bodyPr>
          <a:lstStyle/>
          <a:p>
            <a:pPr algn="just"/>
            <a:r>
              <a:rPr lang="en-US" sz="2400" b="0" i="0" dirty="0">
                <a:solidFill>
                  <a:srgbClr val="610B38"/>
                </a:solidFill>
                <a:effectLst/>
                <a:latin typeface="erdana"/>
              </a:rPr>
              <a:t>Java Continue Statement in while loop</a:t>
            </a:r>
          </a:p>
          <a:p>
            <a:pPr algn="just"/>
            <a:endParaRPr lang="en-US" sz="2400" b="0" i="0" dirty="0">
              <a:solidFill>
                <a:srgbClr val="610B38"/>
              </a:solidFill>
              <a:effectLst/>
              <a:latin typeface="erdana"/>
            </a:endParaRPr>
          </a:p>
          <a:p>
            <a:pPr algn="just">
              <a:buFont typeface="+mj-lt"/>
              <a:buAutoNum type="arabicPeriod"/>
            </a:pPr>
            <a:r>
              <a:rPr lang="en-IN" sz="2400" b="1" i="0" dirty="0">
                <a:solidFill>
                  <a:srgbClr val="006699"/>
                </a:solidFill>
                <a:effectLst/>
                <a:latin typeface="inter-regular"/>
              </a:rPr>
              <a:t>public</a:t>
            </a:r>
            <a:r>
              <a:rPr lang="en-IN" sz="2400" b="0" i="0" dirty="0">
                <a:solidFill>
                  <a:srgbClr val="000000"/>
                </a:solidFill>
                <a:effectLst/>
                <a:latin typeface="inter-regular"/>
              </a:rPr>
              <a:t> </a:t>
            </a:r>
            <a:r>
              <a:rPr lang="en-IN" sz="2400" b="1" i="0" dirty="0">
                <a:solidFill>
                  <a:srgbClr val="006699"/>
                </a:solidFill>
                <a:effectLst/>
                <a:latin typeface="inter-regular"/>
              </a:rPr>
              <a:t>class</a:t>
            </a:r>
            <a:r>
              <a:rPr lang="en-IN" sz="2400" b="0" i="0" dirty="0">
                <a:solidFill>
                  <a:srgbClr val="000000"/>
                </a:solidFill>
                <a:effectLst/>
                <a:latin typeface="inter-regular"/>
              </a:rPr>
              <a:t> </a:t>
            </a:r>
            <a:r>
              <a:rPr lang="en-IN" sz="2400" b="0" i="0" dirty="0" err="1">
                <a:solidFill>
                  <a:srgbClr val="000000"/>
                </a:solidFill>
                <a:effectLst/>
                <a:latin typeface="inter-regular"/>
              </a:rPr>
              <a:t>ContinueWhileExample</a:t>
            </a:r>
            <a:r>
              <a:rPr lang="en-IN" sz="2400" b="0" i="0" dirty="0">
                <a:solidFill>
                  <a:srgbClr val="000000"/>
                </a:solidFill>
                <a:effectLst/>
                <a:latin typeface="inter-regular"/>
              </a:rPr>
              <a:t> {  </a:t>
            </a:r>
          </a:p>
          <a:p>
            <a:pPr algn="just">
              <a:buFont typeface="+mj-lt"/>
              <a:buAutoNum type="arabicPeriod"/>
            </a:pPr>
            <a:r>
              <a:rPr lang="en-IN" sz="2400" b="1" i="0" dirty="0">
                <a:solidFill>
                  <a:srgbClr val="006699"/>
                </a:solidFill>
                <a:effectLst/>
                <a:latin typeface="inter-regular"/>
              </a:rPr>
              <a:t>public</a:t>
            </a:r>
            <a:r>
              <a:rPr lang="en-IN" sz="2400" b="0" i="0" dirty="0">
                <a:solidFill>
                  <a:srgbClr val="000000"/>
                </a:solidFill>
                <a:effectLst/>
                <a:latin typeface="inter-regular"/>
              </a:rPr>
              <a:t> </a:t>
            </a:r>
            <a:r>
              <a:rPr lang="en-IN" sz="2400" b="1" i="0" dirty="0">
                <a:solidFill>
                  <a:srgbClr val="006699"/>
                </a:solidFill>
                <a:effectLst/>
                <a:latin typeface="inter-regular"/>
              </a:rPr>
              <a:t>static</a:t>
            </a:r>
            <a:r>
              <a:rPr lang="en-IN" sz="2400" b="0" i="0" dirty="0">
                <a:solidFill>
                  <a:srgbClr val="000000"/>
                </a:solidFill>
                <a:effectLst/>
                <a:latin typeface="inter-regular"/>
              </a:rPr>
              <a:t> </a:t>
            </a:r>
            <a:r>
              <a:rPr lang="en-IN" sz="2400" b="1" i="0" dirty="0">
                <a:solidFill>
                  <a:srgbClr val="006699"/>
                </a:solidFill>
                <a:effectLst/>
                <a:latin typeface="inter-regular"/>
              </a:rPr>
              <a:t>void</a:t>
            </a:r>
            <a:r>
              <a:rPr lang="en-IN" sz="2400" b="0" i="0" dirty="0">
                <a:solidFill>
                  <a:srgbClr val="000000"/>
                </a:solidFill>
                <a:effectLst/>
                <a:latin typeface="inter-regular"/>
              </a:rPr>
              <a:t> main(String[] </a:t>
            </a:r>
            <a:r>
              <a:rPr lang="en-IN" sz="2400" b="0" i="0" dirty="0" err="1">
                <a:solidFill>
                  <a:srgbClr val="000000"/>
                </a:solidFill>
                <a:effectLst/>
                <a:latin typeface="inter-regular"/>
              </a:rPr>
              <a:t>args</a:t>
            </a:r>
            <a:r>
              <a:rPr lang="en-IN" sz="2400" b="0" i="0" dirty="0">
                <a:solidFill>
                  <a:srgbClr val="000000"/>
                </a:solidFill>
                <a:effectLst/>
                <a:latin typeface="inter-regular"/>
              </a:rPr>
              <a:t>) {   </a:t>
            </a:r>
          </a:p>
          <a:p>
            <a:pPr algn="just">
              <a:buFont typeface="+mj-lt"/>
              <a:buAutoNum type="arabicPeriod"/>
            </a:pPr>
            <a:r>
              <a:rPr lang="en-IN" sz="2400" b="0" i="0" dirty="0">
                <a:solidFill>
                  <a:srgbClr val="000000"/>
                </a:solidFill>
                <a:effectLst/>
                <a:latin typeface="inter-regular"/>
              </a:rPr>
              <a:t>    </a:t>
            </a:r>
            <a:r>
              <a:rPr lang="en-IN" sz="2400" b="1" i="0" dirty="0">
                <a:solidFill>
                  <a:srgbClr val="006699"/>
                </a:solidFill>
                <a:effectLst/>
                <a:latin typeface="inter-regular"/>
              </a:rPr>
              <a:t>int</a:t>
            </a:r>
            <a:r>
              <a:rPr lang="en-IN" sz="2400" b="0" i="0" dirty="0">
                <a:solidFill>
                  <a:srgbClr val="000000"/>
                </a:solidFill>
                <a:effectLst/>
                <a:latin typeface="inter-regular"/>
              </a:rPr>
              <a:t> </a:t>
            </a:r>
            <a:r>
              <a:rPr lang="en-IN" sz="2400" b="0" i="0" dirty="0" err="1">
                <a:solidFill>
                  <a:srgbClr val="000000"/>
                </a:solidFill>
                <a:effectLst/>
                <a:latin typeface="inter-regular"/>
              </a:rPr>
              <a:t>i</a:t>
            </a:r>
            <a:r>
              <a:rPr lang="en-IN" sz="2400" b="0" i="0" dirty="0">
                <a:solidFill>
                  <a:srgbClr val="000000"/>
                </a:solidFill>
                <a:effectLst/>
                <a:latin typeface="inter-regular"/>
              </a:rPr>
              <a:t>=</a:t>
            </a:r>
            <a:r>
              <a:rPr lang="en-IN" sz="2400" b="0" i="0" dirty="0">
                <a:solidFill>
                  <a:srgbClr val="C00000"/>
                </a:solidFill>
                <a:effectLst/>
                <a:latin typeface="inter-regular"/>
              </a:rPr>
              <a:t>1</a:t>
            </a:r>
            <a:r>
              <a:rPr lang="en-IN" sz="2400" b="0" i="0" dirty="0">
                <a:solidFill>
                  <a:srgbClr val="000000"/>
                </a:solidFill>
                <a:effectLst/>
                <a:latin typeface="inter-regular"/>
              </a:rPr>
              <a:t>;  </a:t>
            </a:r>
          </a:p>
          <a:p>
            <a:pPr algn="just">
              <a:buFont typeface="+mj-lt"/>
              <a:buAutoNum type="arabicPeriod"/>
            </a:pPr>
            <a:r>
              <a:rPr lang="en-IN" sz="2400" b="0" i="0" dirty="0">
                <a:solidFill>
                  <a:srgbClr val="000000"/>
                </a:solidFill>
                <a:effectLst/>
                <a:latin typeface="inter-regular"/>
              </a:rPr>
              <a:t>    </a:t>
            </a:r>
            <a:r>
              <a:rPr lang="en-IN" sz="2400" b="1" i="0" dirty="0">
                <a:solidFill>
                  <a:srgbClr val="006699"/>
                </a:solidFill>
                <a:effectLst/>
                <a:latin typeface="inter-regular"/>
              </a:rPr>
              <a:t>while</a:t>
            </a:r>
            <a:r>
              <a:rPr lang="en-IN" sz="2400" b="0" i="0" dirty="0">
                <a:solidFill>
                  <a:srgbClr val="000000"/>
                </a:solidFill>
                <a:effectLst/>
                <a:latin typeface="inter-regular"/>
              </a:rPr>
              <a:t>(</a:t>
            </a:r>
            <a:r>
              <a:rPr lang="en-IN" sz="2400" b="0" i="0" dirty="0" err="1">
                <a:solidFill>
                  <a:srgbClr val="000000"/>
                </a:solidFill>
                <a:effectLst/>
                <a:latin typeface="inter-regular"/>
              </a:rPr>
              <a:t>i</a:t>
            </a:r>
            <a:r>
              <a:rPr lang="en-IN" sz="2400" b="0" i="0" dirty="0">
                <a:solidFill>
                  <a:srgbClr val="000000"/>
                </a:solidFill>
                <a:effectLst/>
                <a:latin typeface="inter-regular"/>
              </a:rPr>
              <a:t>&lt;=</a:t>
            </a:r>
            <a:r>
              <a:rPr lang="en-IN" sz="2400" b="0" i="0" dirty="0">
                <a:solidFill>
                  <a:srgbClr val="C00000"/>
                </a:solidFill>
                <a:effectLst/>
                <a:latin typeface="inter-regular"/>
              </a:rPr>
              <a:t>10</a:t>
            </a:r>
            <a:r>
              <a:rPr lang="en-IN" sz="2400" b="0" i="0" dirty="0">
                <a:solidFill>
                  <a:srgbClr val="000000"/>
                </a:solidFill>
                <a:effectLst/>
                <a:latin typeface="inter-regular"/>
              </a:rPr>
              <a:t>){  </a:t>
            </a:r>
          </a:p>
          <a:p>
            <a:pPr algn="just">
              <a:buFont typeface="+mj-lt"/>
              <a:buAutoNum type="arabicPeriod"/>
            </a:pPr>
            <a:r>
              <a:rPr lang="en-IN" sz="2400" b="0" i="0" dirty="0">
                <a:solidFill>
                  <a:srgbClr val="000000"/>
                </a:solidFill>
                <a:effectLst/>
                <a:latin typeface="inter-regular"/>
              </a:rPr>
              <a:t>        </a:t>
            </a:r>
            <a:r>
              <a:rPr lang="en-IN" sz="2400" b="1" i="0" dirty="0">
                <a:solidFill>
                  <a:srgbClr val="006699"/>
                </a:solidFill>
                <a:effectLst/>
                <a:latin typeface="inter-regular"/>
              </a:rPr>
              <a:t>if</a:t>
            </a:r>
            <a:r>
              <a:rPr lang="en-IN" sz="2400" b="0" i="0" dirty="0">
                <a:solidFill>
                  <a:srgbClr val="000000"/>
                </a:solidFill>
                <a:effectLst/>
                <a:latin typeface="inter-regular"/>
              </a:rPr>
              <a:t>(</a:t>
            </a:r>
            <a:r>
              <a:rPr lang="en-IN" sz="2400" b="0" i="0" dirty="0" err="1">
                <a:solidFill>
                  <a:srgbClr val="000000"/>
                </a:solidFill>
                <a:effectLst/>
                <a:latin typeface="inter-regular"/>
              </a:rPr>
              <a:t>i</a:t>
            </a:r>
            <a:r>
              <a:rPr lang="en-IN" sz="2400" b="0" i="0" dirty="0">
                <a:solidFill>
                  <a:srgbClr val="000000"/>
                </a:solidFill>
                <a:effectLst/>
                <a:latin typeface="inter-regular"/>
              </a:rPr>
              <a:t>==</a:t>
            </a:r>
            <a:r>
              <a:rPr lang="en-IN" sz="2400" b="0" i="0" dirty="0">
                <a:solidFill>
                  <a:srgbClr val="C00000"/>
                </a:solidFill>
                <a:effectLst/>
                <a:latin typeface="inter-regular"/>
              </a:rPr>
              <a:t>5</a:t>
            </a:r>
            <a:r>
              <a:rPr lang="en-IN" sz="2400" b="0" i="0" dirty="0">
                <a:solidFill>
                  <a:srgbClr val="000000"/>
                </a:solidFill>
                <a:effectLst/>
                <a:latin typeface="inter-regular"/>
              </a:rPr>
              <a:t>){   </a:t>
            </a:r>
          </a:p>
          <a:p>
            <a:pPr algn="just">
              <a:buFont typeface="+mj-lt"/>
              <a:buAutoNum type="arabicPeriod"/>
            </a:pPr>
            <a:r>
              <a:rPr lang="en-IN" sz="2400" b="0" i="0" dirty="0">
                <a:solidFill>
                  <a:srgbClr val="000000"/>
                </a:solidFill>
                <a:effectLst/>
                <a:latin typeface="inter-regular"/>
              </a:rPr>
              <a:t>            </a:t>
            </a:r>
            <a:r>
              <a:rPr lang="en-IN" sz="2400" b="0" i="0" dirty="0" err="1">
                <a:solidFill>
                  <a:srgbClr val="000000"/>
                </a:solidFill>
                <a:effectLst/>
                <a:latin typeface="inter-regular"/>
              </a:rPr>
              <a:t>i</a:t>
            </a:r>
            <a:r>
              <a:rPr lang="en-IN" sz="2400" b="0" i="0" dirty="0">
                <a:solidFill>
                  <a:srgbClr val="000000"/>
                </a:solidFill>
                <a:effectLst/>
                <a:latin typeface="inter-regular"/>
              </a:rPr>
              <a:t>++;  </a:t>
            </a:r>
          </a:p>
          <a:p>
            <a:pPr algn="just">
              <a:buFont typeface="+mj-lt"/>
              <a:buAutoNum type="arabicPeriod"/>
            </a:pPr>
            <a:r>
              <a:rPr lang="en-IN" sz="2400" b="0" i="0" dirty="0">
                <a:solidFill>
                  <a:srgbClr val="000000"/>
                </a:solidFill>
                <a:effectLst/>
                <a:latin typeface="inter-regular"/>
              </a:rPr>
              <a:t>            </a:t>
            </a:r>
            <a:r>
              <a:rPr lang="en-IN" sz="2400" b="1" i="0" dirty="0">
                <a:solidFill>
                  <a:srgbClr val="006699"/>
                </a:solidFill>
                <a:effectLst/>
                <a:latin typeface="inter-regular"/>
              </a:rPr>
              <a:t>continue</a:t>
            </a:r>
            <a:r>
              <a:rPr lang="en-IN" sz="2400" b="0" i="0" dirty="0">
                <a:solidFill>
                  <a:srgbClr val="000000"/>
                </a:solidFill>
                <a:effectLst/>
                <a:latin typeface="inter-regular"/>
              </a:rPr>
              <a:t>;</a:t>
            </a:r>
            <a:r>
              <a:rPr lang="en-IN" sz="2400" b="0" i="0" dirty="0">
                <a:solidFill>
                  <a:srgbClr val="008200"/>
                </a:solidFill>
                <a:effectLst/>
                <a:latin typeface="inter-regular"/>
              </a:rPr>
              <a:t>//it will skip the rest statement</a:t>
            </a:r>
            <a:r>
              <a:rPr lang="en-IN" sz="2400" b="0" i="0" dirty="0">
                <a:solidFill>
                  <a:srgbClr val="000000"/>
                </a:solidFill>
                <a:effectLst/>
                <a:latin typeface="inter-regular"/>
              </a:rPr>
              <a:t>  </a:t>
            </a:r>
          </a:p>
          <a:p>
            <a:pPr algn="just">
              <a:buFont typeface="+mj-lt"/>
              <a:buAutoNum type="arabicPeriod"/>
            </a:pPr>
            <a:r>
              <a:rPr lang="en-IN" sz="2400" b="0" i="0" dirty="0">
                <a:solidFill>
                  <a:srgbClr val="000000"/>
                </a:solidFill>
                <a:effectLst/>
                <a:latin typeface="inter-regular"/>
              </a:rPr>
              <a:t>        }  </a:t>
            </a:r>
          </a:p>
          <a:p>
            <a:pPr algn="just">
              <a:buFont typeface="+mj-lt"/>
              <a:buAutoNum type="arabicPeriod"/>
            </a:pPr>
            <a:r>
              <a:rPr lang="en-IN" sz="2400" b="0" i="0" dirty="0">
                <a:solidFill>
                  <a:srgbClr val="000000"/>
                </a:solidFill>
                <a:effectLst/>
                <a:latin typeface="inter-regular"/>
              </a:rPr>
              <a:t>        </a:t>
            </a:r>
            <a:r>
              <a:rPr lang="en-IN" sz="2400" b="0" i="0" dirty="0" err="1">
                <a:solidFill>
                  <a:srgbClr val="000000"/>
                </a:solidFill>
                <a:effectLst/>
                <a:latin typeface="inter-regular"/>
              </a:rPr>
              <a:t>System.out.println</a:t>
            </a:r>
            <a:r>
              <a:rPr lang="en-IN" sz="2400" b="0" i="0" dirty="0">
                <a:solidFill>
                  <a:srgbClr val="000000"/>
                </a:solidFill>
                <a:effectLst/>
                <a:latin typeface="inter-regular"/>
              </a:rPr>
              <a:t>(</a:t>
            </a:r>
            <a:r>
              <a:rPr lang="en-IN" sz="2400" b="0" i="0" dirty="0" err="1">
                <a:solidFill>
                  <a:srgbClr val="000000"/>
                </a:solidFill>
                <a:effectLst/>
                <a:latin typeface="inter-regular"/>
              </a:rPr>
              <a:t>i</a:t>
            </a:r>
            <a:r>
              <a:rPr lang="en-IN" sz="2400" b="0" i="0" dirty="0">
                <a:solidFill>
                  <a:srgbClr val="000000"/>
                </a:solidFill>
                <a:effectLst/>
                <a:latin typeface="inter-regular"/>
              </a:rPr>
              <a:t>);  </a:t>
            </a:r>
          </a:p>
          <a:p>
            <a:pPr algn="just">
              <a:buFont typeface="+mj-lt"/>
              <a:buAutoNum type="arabicPeriod"/>
            </a:pPr>
            <a:r>
              <a:rPr lang="en-IN" sz="2400" b="0" i="0" dirty="0">
                <a:solidFill>
                  <a:srgbClr val="000000"/>
                </a:solidFill>
                <a:effectLst/>
                <a:latin typeface="inter-regular"/>
              </a:rPr>
              <a:t>        </a:t>
            </a:r>
            <a:r>
              <a:rPr lang="en-IN" sz="2400" b="0" i="0" dirty="0" err="1">
                <a:solidFill>
                  <a:srgbClr val="000000"/>
                </a:solidFill>
                <a:effectLst/>
                <a:latin typeface="inter-regular"/>
              </a:rPr>
              <a:t>i</a:t>
            </a:r>
            <a:r>
              <a:rPr lang="en-IN" sz="2400" b="0" i="0" dirty="0">
                <a:solidFill>
                  <a:srgbClr val="000000"/>
                </a:solidFill>
                <a:effectLst/>
                <a:latin typeface="inter-regular"/>
              </a:rPr>
              <a:t>++;  </a:t>
            </a:r>
          </a:p>
          <a:p>
            <a:pPr algn="just">
              <a:buFont typeface="+mj-lt"/>
              <a:buAutoNum type="arabicPeriod"/>
            </a:pPr>
            <a:r>
              <a:rPr lang="en-IN" sz="2400" b="0" i="0" dirty="0">
                <a:solidFill>
                  <a:srgbClr val="000000"/>
                </a:solidFill>
                <a:effectLst/>
                <a:latin typeface="inter-regular"/>
              </a:rPr>
              <a:t>    }  </a:t>
            </a:r>
          </a:p>
          <a:p>
            <a:pPr algn="just">
              <a:buFont typeface="+mj-lt"/>
              <a:buAutoNum type="arabicPeriod"/>
            </a:pPr>
            <a:r>
              <a:rPr lang="en-IN" sz="2400" b="0" i="0" dirty="0">
                <a:solidFill>
                  <a:srgbClr val="000000"/>
                </a:solidFill>
                <a:effectLst/>
                <a:latin typeface="inter-regular"/>
              </a:rPr>
              <a:t>}  </a:t>
            </a:r>
          </a:p>
          <a:p>
            <a:pPr algn="just">
              <a:buFont typeface="+mj-lt"/>
              <a:buAutoNum type="arabicPeriod"/>
            </a:pPr>
            <a:r>
              <a:rPr lang="en-IN" sz="2400" b="0" i="0" dirty="0">
                <a:solidFill>
                  <a:srgbClr val="000000"/>
                </a:solidFill>
                <a:effectLst/>
                <a:latin typeface="inter-regular"/>
              </a:rPr>
              <a:t>}  </a:t>
            </a:r>
          </a:p>
          <a:p>
            <a:pPr algn="just"/>
            <a:endParaRPr lang="en-IN" sz="2200" b="0" i="0" dirty="0">
              <a:solidFill>
                <a:srgbClr val="000000"/>
              </a:solidFill>
              <a:effectLst/>
              <a:latin typeface="inter-regular"/>
            </a:endParaRPr>
          </a:p>
        </p:txBody>
      </p:sp>
      <p:sp>
        <p:nvSpPr>
          <p:cNvPr id="3" name="Slide Number Placeholder 2">
            <a:extLst>
              <a:ext uri="{FF2B5EF4-FFF2-40B4-BE49-F238E27FC236}">
                <a16:creationId xmlns:a16="http://schemas.microsoft.com/office/drawing/2014/main" xmlns="" id="{178FC4E6-8D2F-427D-BD83-6AE5DCFB487B}"/>
              </a:ext>
            </a:extLst>
          </p:cNvPr>
          <p:cNvSpPr>
            <a:spLocks noGrp="1"/>
          </p:cNvSpPr>
          <p:nvPr>
            <p:ph type="sldNum" sz="quarter" idx="12"/>
          </p:nvPr>
        </p:nvSpPr>
        <p:spPr/>
        <p:txBody>
          <a:bodyPr/>
          <a:lstStyle/>
          <a:p>
            <a:fld id="{5953C3A8-BE0E-472B-9B60-3C596930C5B5}" type="slidenum">
              <a:rPr lang="en-US" smtClean="0"/>
              <a:pPr/>
              <a:t>124</a:t>
            </a:fld>
            <a:endParaRPr lang="en-US"/>
          </a:p>
        </p:txBody>
      </p:sp>
    </p:spTree>
    <p:extLst>
      <p:ext uri="{BB962C8B-B14F-4D97-AF65-F5344CB8AC3E}">
        <p14:creationId xmlns:p14="http://schemas.microsoft.com/office/powerpoint/2010/main" xmlns="" val="28220474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Branching statements</a:t>
              </a:r>
            </a:p>
            <a:p>
              <a:pPr algn="ctr">
                <a:defRPr/>
              </a:pP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593DE314-F9C4-BD4F-9B39-3B06125BA180}"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TextBox 8">
            <a:extLst>
              <a:ext uri="{FF2B5EF4-FFF2-40B4-BE49-F238E27FC236}">
                <a16:creationId xmlns:a16="http://schemas.microsoft.com/office/drawing/2014/main" xmlns="" id="{F54C90BE-D804-44A5-8D0E-E2EED43AA693}"/>
              </a:ext>
            </a:extLst>
          </p:cNvPr>
          <p:cNvSpPr txBox="1"/>
          <p:nvPr/>
        </p:nvSpPr>
        <p:spPr>
          <a:xfrm>
            <a:off x="838200" y="890474"/>
            <a:ext cx="10739511" cy="5478423"/>
          </a:xfrm>
          <a:prstGeom prst="rect">
            <a:avLst/>
          </a:prstGeom>
          <a:noFill/>
        </p:spPr>
        <p:txBody>
          <a:bodyPr wrap="square">
            <a:spAutoFit/>
          </a:bodyPr>
          <a:lstStyle/>
          <a:p>
            <a:pPr algn="just"/>
            <a:r>
              <a:rPr lang="en-US" sz="2400" b="0" i="0" dirty="0">
                <a:solidFill>
                  <a:srgbClr val="610B38"/>
                </a:solidFill>
                <a:effectLst/>
                <a:latin typeface="erdana"/>
              </a:rPr>
              <a:t>Java Continue Statement in do-while Loop</a:t>
            </a:r>
          </a:p>
          <a:p>
            <a:pPr algn="just"/>
            <a:endParaRPr lang="en-US" sz="2400" b="0" i="0" dirty="0">
              <a:solidFill>
                <a:srgbClr val="610B38"/>
              </a:solidFill>
              <a:effectLst/>
              <a:latin typeface="erdana"/>
            </a:endParaRPr>
          </a:p>
          <a:p>
            <a:pPr algn="just">
              <a:buFont typeface="+mj-lt"/>
              <a:buAutoNum type="arabicPeriod"/>
            </a:pPr>
            <a:r>
              <a:rPr lang="en-IN" sz="2000" b="1" i="0" dirty="0">
                <a:solidFill>
                  <a:srgbClr val="006699"/>
                </a:solidFill>
                <a:effectLst/>
                <a:latin typeface="Times New Roman" panose="02020603050405020304" pitchFamily="18" charset="0"/>
                <a:cs typeface="Times New Roman" panose="02020603050405020304" pitchFamily="18" charset="0"/>
              </a:rPr>
              <a:t>public</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class</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ContinueDoWhileExample</a:t>
            </a:r>
            <a:r>
              <a:rPr lang="en-IN" sz="20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2000" b="1" i="0" dirty="0">
                <a:solidFill>
                  <a:srgbClr val="006699"/>
                </a:solidFill>
                <a:effectLst/>
                <a:latin typeface="Times New Roman" panose="02020603050405020304" pitchFamily="18" charset="0"/>
                <a:cs typeface="Times New Roman" panose="02020603050405020304" pitchFamily="18" charset="0"/>
              </a:rPr>
              <a:t>public</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static</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void</a:t>
            </a:r>
            <a:r>
              <a:rPr lang="en-IN" sz="2000" b="0" i="0" dirty="0">
                <a:solidFill>
                  <a:srgbClr val="000000"/>
                </a:solidFill>
                <a:effectLst/>
                <a:latin typeface="Times New Roman" panose="02020603050405020304" pitchFamily="18" charset="0"/>
                <a:cs typeface="Times New Roman" panose="02020603050405020304" pitchFamily="18" charset="0"/>
              </a:rPr>
              <a:t> main(String[] </a:t>
            </a:r>
            <a:r>
              <a:rPr lang="en-IN" sz="2000" b="0" i="0" dirty="0" err="1">
                <a:solidFill>
                  <a:srgbClr val="000000"/>
                </a:solidFill>
                <a:effectLst/>
                <a:latin typeface="Times New Roman" panose="02020603050405020304" pitchFamily="18" charset="0"/>
                <a:cs typeface="Times New Roman" panose="02020603050405020304" pitchFamily="18" charset="0"/>
              </a:rPr>
              <a:t>args</a:t>
            </a:r>
            <a:r>
              <a:rPr lang="en-IN" sz="20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a:solidFill>
                  <a:srgbClr val="008200"/>
                </a:solidFill>
                <a:effectLst/>
                <a:latin typeface="Times New Roman" panose="02020603050405020304" pitchFamily="18" charset="0"/>
                <a:cs typeface="Times New Roman" panose="02020603050405020304" pitchFamily="18" charset="0"/>
              </a:rPr>
              <a:t>//declaring variable</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int</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a:solidFill>
                  <a:srgbClr val="C00000"/>
                </a:solidFill>
                <a:effectLst/>
                <a:latin typeface="Times New Roman" panose="02020603050405020304" pitchFamily="18" charset="0"/>
                <a:cs typeface="Times New Roman" panose="02020603050405020304" pitchFamily="18" charset="0"/>
              </a:rPr>
              <a:t>1</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do</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if</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a:solidFill>
                  <a:srgbClr val="C00000"/>
                </a:solidFill>
                <a:effectLst/>
                <a:latin typeface="Times New Roman" panose="02020603050405020304" pitchFamily="18" charset="0"/>
                <a:cs typeface="Times New Roman" panose="02020603050405020304" pitchFamily="18" charset="0"/>
              </a:rPr>
              <a:t>5</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continue</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a:solidFill>
                  <a:srgbClr val="008200"/>
                </a:solidFill>
                <a:effectLst/>
                <a:latin typeface="Times New Roman" panose="02020603050405020304" pitchFamily="18" charset="0"/>
                <a:cs typeface="Times New Roman" panose="02020603050405020304" pitchFamily="18" charset="0"/>
              </a:rPr>
              <a:t>//it will skip the rest statement</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System.out.println</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while</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&lt;=</a:t>
            </a:r>
            <a:r>
              <a:rPr lang="en-IN" sz="2000" b="0" i="0" dirty="0">
                <a:solidFill>
                  <a:srgbClr val="C00000"/>
                </a:solidFill>
                <a:effectLst/>
                <a:latin typeface="Times New Roman" panose="02020603050405020304" pitchFamily="18" charset="0"/>
                <a:cs typeface="Times New Roman" panose="02020603050405020304" pitchFamily="18" charset="0"/>
              </a:rPr>
              <a:t>10</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endParaRPr lang="en-IN" sz="2200" b="0" i="0" dirty="0">
              <a:solidFill>
                <a:srgbClr val="000000"/>
              </a:solidFill>
              <a:effectLst/>
              <a:latin typeface="inter-regular"/>
            </a:endParaRPr>
          </a:p>
        </p:txBody>
      </p:sp>
      <p:sp>
        <p:nvSpPr>
          <p:cNvPr id="3" name="Slide Number Placeholder 2">
            <a:extLst>
              <a:ext uri="{FF2B5EF4-FFF2-40B4-BE49-F238E27FC236}">
                <a16:creationId xmlns:a16="http://schemas.microsoft.com/office/drawing/2014/main" xmlns="" id="{D2A63ABB-4A64-4E8D-8119-A088CD3008CE}"/>
              </a:ext>
            </a:extLst>
          </p:cNvPr>
          <p:cNvSpPr>
            <a:spLocks noGrp="1"/>
          </p:cNvSpPr>
          <p:nvPr>
            <p:ph type="sldNum" sz="quarter" idx="12"/>
          </p:nvPr>
        </p:nvSpPr>
        <p:spPr/>
        <p:txBody>
          <a:bodyPr/>
          <a:lstStyle/>
          <a:p>
            <a:fld id="{5953C3A8-BE0E-472B-9B60-3C596930C5B5}" type="slidenum">
              <a:rPr lang="en-US" smtClean="0"/>
              <a:pPr/>
              <a:t>125</a:t>
            </a:fld>
            <a:endParaRPr lang="en-US"/>
          </a:p>
        </p:txBody>
      </p:sp>
    </p:spTree>
    <p:extLst>
      <p:ext uri="{BB962C8B-B14F-4D97-AF65-F5344CB8AC3E}">
        <p14:creationId xmlns:p14="http://schemas.microsoft.com/office/powerpoint/2010/main" xmlns="" val="36824660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Branching statements</a:t>
              </a:r>
            </a:p>
            <a:p>
              <a:pPr algn="ctr">
                <a:defRPr/>
              </a:pP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42E80627-574A-534C-ABBA-F9B9088A30A1}"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TextBox 8">
            <a:extLst>
              <a:ext uri="{FF2B5EF4-FFF2-40B4-BE49-F238E27FC236}">
                <a16:creationId xmlns:a16="http://schemas.microsoft.com/office/drawing/2014/main" xmlns="" id="{F54C90BE-D804-44A5-8D0E-E2EED43AA693}"/>
              </a:ext>
            </a:extLst>
          </p:cNvPr>
          <p:cNvSpPr txBox="1"/>
          <p:nvPr/>
        </p:nvSpPr>
        <p:spPr>
          <a:xfrm>
            <a:off x="838200" y="890474"/>
            <a:ext cx="10739511" cy="5478423"/>
          </a:xfrm>
          <a:prstGeom prst="rect">
            <a:avLst/>
          </a:prstGeom>
          <a:noFill/>
        </p:spPr>
        <p:txBody>
          <a:bodyPr wrap="square">
            <a:spAutoFit/>
          </a:bodyPr>
          <a:lstStyle/>
          <a:p>
            <a:pPr algn="just"/>
            <a:r>
              <a:rPr lang="en-US" sz="2400" b="0" i="0" dirty="0">
                <a:solidFill>
                  <a:srgbClr val="610B38"/>
                </a:solidFill>
                <a:effectLst/>
                <a:latin typeface="erdana"/>
              </a:rPr>
              <a:t>Java Continue Statement in do-while Loop</a:t>
            </a:r>
          </a:p>
          <a:p>
            <a:pPr algn="just"/>
            <a:endParaRPr lang="en-US" sz="2400" b="0" i="0" dirty="0">
              <a:solidFill>
                <a:srgbClr val="610B38"/>
              </a:solidFill>
              <a:effectLst/>
              <a:latin typeface="erdana"/>
            </a:endParaRPr>
          </a:p>
          <a:p>
            <a:pPr algn="just">
              <a:buFont typeface="+mj-lt"/>
              <a:buAutoNum type="arabicPeriod"/>
            </a:pPr>
            <a:r>
              <a:rPr lang="en-IN" sz="2000" b="1" i="0" dirty="0">
                <a:solidFill>
                  <a:srgbClr val="006699"/>
                </a:solidFill>
                <a:effectLst/>
                <a:latin typeface="Times New Roman" panose="02020603050405020304" pitchFamily="18" charset="0"/>
                <a:cs typeface="Times New Roman" panose="02020603050405020304" pitchFamily="18" charset="0"/>
              </a:rPr>
              <a:t>public</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class</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ContinueDoWhileExample</a:t>
            </a:r>
            <a:r>
              <a:rPr lang="en-IN" sz="20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2000" b="1" i="0" dirty="0">
                <a:solidFill>
                  <a:srgbClr val="006699"/>
                </a:solidFill>
                <a:effectLst/>
                <a:latin typeface="Times New Roman" panose="02020603050405020304" pitchFamily="18" charset="0"/>
                <a:cs typeface="Times New Roman" panose="02020603050405020304" pitchFamily="18" charset="0"/>
              </a:rPr>
              <a:t>public</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static</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void</a:t>
            </a:r>
            <a:r>
              <a:rPr lang="en-IN" sz="2000" b="0" i="0" dirty="0">
                <a:solidFill>
                  <a:srgbClr val="000000"/>
                </a:solidFill>
                <a:effectLst/>
                <a:latin typeface="Times New Roman" panose="02020603050405020304" pitchFamily="18" charset="0"/>
                <a:cs typeface="Times New Roman" panose="02020603050405020304" pitchFamily="18" charset="0"/>
              </a:rPr>
              <a:t> main(String[] </a:t>
            </a:r>
            <a:r>
              <a:rPr lang="en-IN" sz="2000" b="0" i="0" dirty="0" err="1">
                <a:solidFill>
                  <a:srgbClr val="000000"/>
                </a:solidFill>
                <a:effectLst/>
                <a:latin typeface="Times New Roman" panose="02020603050405020304" pitchFamily="18" charset="0"/>
                <a:cs typeface="Times New Roman" panose="02020603050405020304" pitchFamily="18" charset="0"/>
              </a:rPr>
              <a:t>args</a:t>
            </a:r>
            <a:r>
              <a:rPr lang="en-IN" sz="20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a:solidFill>
                  <a:srgbClr val="008200"/>
                </a:solidFill>
                <a:effectLst/>
                <a:latin typeface="Times New Roman" panose="02020603050405020304" pitchFamily="18" charset="0"/>
                <a:cs typeface="Times New Roman" panose="02020603050405020304" pitchFamily="18" charset="0"/>
              </a:rPr>
              <a:t>//declaring variable</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int</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a:solidFill>
                  <a:srgbClr val="C00000"/>
                </a:solidFill>
                <a:effectLst/>
                <a:latin typeface="Times New Roman" panose="02020603050405020304" pitchFamily="18" charset="0"/>
                <a:cs typeface="Times New Roman" panose="02020603050405020304" pitchFamily="18" charset="0"/>
              </a:rPr>
              <a:t>1</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do</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if</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a:solidFill>
                  <a:srgbClr val="C00000"/>
                </a:solidFill>
                <a:effectLst/>
                <a:latin typeface="Times New Roman" panose="02020603050405020304" pitchFamily="18" charset="0"/>
                <a:cs typeface="Times New Roman" panose="02020603050405020304" pitchFamily="18" charset="0"/>
              </a:rPr>
              <a:t>5</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continue</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a:solidFill>
                  <a:srgbClr val="008200"/>
                </a:solidFill>
                <a:effectLst/>
                <a:latin typeface="Times New Roman" panose="02020603050405020304" pitchFamily="18" charset="0"/>
                <a:cs typeface="Times New Roman" panose="02020603050405020304" pitchFamily="18" charset="0"/>
              </a:rPr>
              <a:t>//it will skip the rest statement</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System.out.println</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while</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err="1">
                <a:solidFill>
                  <a:srgbClr val="000000"/>
                </a:solidFill>
                <a:effectLst/>
                <a:latin typeface="Times New Roman" panose="02020603050405020304" pitchFamily="18" charset="0"/>
                <a:cs typeface="Times New Roman" panose="02020603050405020304" pitchFamily="18" charset="0"/>
              </a:rPr>
              <a:t>i</a:t>
            </a:r>
            <a:r>
              <a:rPr lang="en-IN" sz="2000" b="0" i="0" dirty="0">
                <a:solidFill>
                  <a:srgbClr val="000000"/>
                </a:solidFill>
                <a:effectLst/>
                <a:latin typeface="Times New Roman" panose="02020603050405020304" pitchFamily="18" charset="0"/>
                <a:cs typeface="Times New Roman" panose="02020603050405020304" pitchFamily="18" charset="0"/>
              </a:rPr>
              <a:t>&lt;=</a:t>
            </a:r>
            <a:r>
              <a:rPr lang="en-IN" sz="2000" b="0" i="0" dirty="0">
                <a:solidFill>
                  <a:srgbClr val="C00000"/>
                </a:solidFill>
                <a:effectLst/>
                <a:latin typeface="Times New Roman" panose="02020603050405020304" pitchFamily="18" charset="0"/>
                <a:cs typeface="Times New Roman" panose="02020603050405020304" pitchFamily="18" charset="0"/>
              </a:rPr>
              <a:t>10</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p>
          <a:p>
            <a:pPr algn="just"/>
            <a:endParaRPr lang="en-IN" sz="2200" b="0" i="0" dirty="0">
              <a:solidFill>
                <a:srgbClr val="000000"/>
              </a:solidFill>
              <a:effectLst/>
              <a:latin typeface="inter-regular"/>
            </a:endParaRPr>
          </a:p>
        </p:txBody>
      </p:sp>
      <p:sp>
        <p:nvSpPr>
          <p:cNvPr id="3" name="Slide Number Placeholder 2">
            <a:extLst>
              <a:ext uri="{FF2B5EF4-FFF2-40B4-BE49-F238E27FC236}">
                <a16:creationId xmlns:a16="http://schemas.microsoft.com/office/drawing/2014/main" xmlns="" id="{CA39C4C4-2D9B-41FD-976D-8968C4690E81}"/>
              </a:ext>
            </a:extLst>
          </p:cNvPr>
          <p:cNvSpPr>
            <a:spLocks noGrp="1"/>
          </p:cNvSpPr>
          <p:nvPr>
            <p:ph type="sldNum" sz="quarter" idx="12"/>
          </p:nvPr>
        </p:nvSpPr>
        <p:spPr/>
        <p:txBody>
          <a:bodyPr/>
          <a:lstStyle/>
          <a:p>
            <a:fld id="{5953C3A8-BE0E-472B-9B60-3C596930C5B5}" type="slidenum">
              <a:rPr lang="en-US" smtClean="0"/>
              <a:pPr/>
              <a:t>126</a:t>
            </a:fld>
            <a:endParaRPr lang="en-US"/>
          </a:p>
        </p:txBody>
      </p:sp>
    </p:spTree>
    <p:extLst>
      <p:ext uri="{BB962C8B-B14F-4D97-AF65-F5344CB8AC3E}">
        <p14:creationId xmlns:p14="http://schemas.microsoft.com/office/powerpoint/2010/main" xmlns="" val="39201179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Branching statements</a:t>
              </a:r>
            </a:p>
            <a:p>
              <a:pPr algn="ctr">
                <a:defRPr/>
              </a:pP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2A0E8DFA-FF0C-3C4D-A202-EFDB2A60C3FD}"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graphicFrame>
        <p:nvGraphicFramePr>
          <p:cNvPr id="3" name="Table 2">
            <a:extLst>
              <a:ext uri="{FF2B5EF4-FFF2-40B4-BE49-F238E27FC236}">
                <a16:creationId xmlns:a16="http://schemas.microsoft.com/office/drawing/2014/main" xmlns="" id="{2CFCE08B-36FF-4ACF-B1B8-6DB9457C6E86}"/>
              </a:ext>
            </a:extLst>
          </p:cNvPr>
          <p:cNvGraphicFramePr>
            <a:graphicFrameLocks noGrp="1"/>
          </p:cNvGraphicFramePr>
          <p:nvPr>
            <p:extLst>
              <p:ext uri="{D42A27DB-BD31-4B8C-83A1-F6EECF244321}">
                <p14:modId xmlns:p14="http://schemas.microsoft.com/office/powerpoint/2010/main" xmlns="" val="1435036499"/>
              </p:ext>
            </p:extLst>
          </p:nvPr>
        </p:nvGraphicFramePr>
        <p:xfrm>
          <a:off x="609600" y="956355"/>
          <a:ext cx="10406742" cy="5382054"/>
        </p:xfrm>
        <a:graphic>
          <a:graphicData uri="http://schemas.openxmlformats.org/drawingml/2006/table">
            <a:tbl>
              <a:tblPr/>
              <a:tblGrid>
                <a:gridCol w="3468914">
                  <a:extLst>
                    <a:ext uri="{9D8B030D-6E8A-4147-A177-3AD203B41FA5}">
                      <a16:colId xmlns:a16="http://schemas.microsoft.com/office/drawing/2014/main" xmlns="" val="2794708301"/>
                    </a:ext>
                  </a:extLst>
                </a:gridCol>
                <a:gridCol w="3468914">
                  <a:extLst>
                    <a:ext uri="{9D8B030D-6E8A-4147-A177-3AD203B41FA5}">
                      <a16:colId xmlns:a16="http://schemas.microsoft.com/office/drawing/2014/main" xmlns="" val="2400500480"/>
                    </a:ext>
                  </a:extLst>
                </a:gridCol>
                <a:gridCol w="3468914">
                  <a:extLst>
                    <a:ext uri="{9D8B030D-6E8A-4147-A177-3AD203B41FA5}">
                      <a16:colId xmlns:a16="http://schemas.microsoft.com/office/drawing/2014/main" xmlns="" val="342285242"/>
                    </a:ext>
                  </a:extLst>
                </a:gridCol>
              </a:tblGrid>
              <a:tr h="383398">
                <a:tc>
                  <a:txBody>
                    <a:bodyPr/>
                    <a:lstStyle/>
                    <a:p>
                      <a:pPr algn="ctr" fontAlgn="ctr"/>
                      <a:r>
                        <a:rPr lang="en-IN" sz="2000" b="1" cap="all" dirty="0">
                          <a:effectLst/>
                        </a:rPr>
                        <a:t>BASIS FOR COMPARISON</a:t>
                      </a:r>
                    </a:p>
                  </a:txBody>
                  <a:tcPr marL="44221" marR="44221" marT="44221" marB="44221"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IN" sz="2000" b="1" cap="all">
                          <a:effectLst/>
                        </a:rPr>
                        <a:t>BREAK</a:t>
                      </a:r>
                    </a:p>
                  </a:txBody>
                  <a:tcPr marL="44221" marR="44221" marT="44221" marB="44221"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IN" sz="2000" b="1" cap="all">
                          <a:effectLst/>
                        </a:rPr>
                        <a:t>CONTINUE</a:t>
                      </a:r>
                    </a:p>
                  </a:txBody>
                  <a:tcPr marL="44221" marR="44221" marT="44221" marB="44221"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3233665040"/>
                  </a:ext>
                </a:extLst>
              </a:tr>
              <a:tr h="990143">
                <a:tc>
                  <a:txBody>
                    <a:bodyPr/>
                    <a:lstStyle/>
                    <a:p>
                      <a:pPr algn="l" fontAlgn="t"/>
                      <a:r>
                        <a:rPr lang="en-IN" sz="2000" dirty="0">
                          <a:effectLst/>
                        </a:rPr>
                        <a:t>Task</a:t>
                      </a:r>
                      <a:br>
                        <a:rPr lang="en-IN" sz="2000" dirty="0">
                          <a:effectLst/>
                        </a:rPr>
                      </a:br>
                      <a:endParaRPr lang="en-IN" sz="2000" dirty="0">
                        <a:effectLst/>
                      </a:endParaRPr>
                    </a:p>
                  </a:txBody>
                  <a:tcPr marL="44221" marR="44221" marT="44221" marB="4422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dirty="0">
                          <a:effectLst/>
                        </a:rPr>
                        <a:t>It terminates the execution of remaining iteration of the loop.</a:t>
                      </a:r>
                    </a:p>
                  </a:txBody>
                  <a:tcPr marL="44221" marR="44221" marT="44221" marB="4422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a:effectLst/>
                        </a:rPr>
                        <a:t>It terminates only the current iteration of the loop.</a:t>
                      </a:r>
                    </a:p>
                  </a:txBody>
                  <a:tcPr marL="44221" marR="44221" marT="44221" marB="4422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2390698660"/>
                  </a:ext>
                </a:extLst>
              </a:tr>
              <a:tr h="1293516">
                <a:tc>
                  <a:txBody>
                    <a:bodyPr/>
                    <a:lstStyle/>
                    <a:p>
                      <a:pPr algn="l" fontAlgn="t"/>
                      <a:r>
                        <a:rPr lang="en-IN" sz="2000" dirty="0">
                          <a:effectLst/>
                        </a:rPr>
                        <a:t>Control after break/continue</a:t>
                      </a:r>
                    </a:p>
                  </a:txBody>
                  <a:tcPr marL="44221" marR="44221" marT="44221" marB="4422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2000" dirty="0">
                          <a:effectLst/>
                        </a:rPr>
                        <a:t>'break' resumes the control of the program to the end of loop enclosing that 'break'.</a:t>
                      </a:r>
                    </a:p>
                  </a:txBody>
                  <a:tcPr marL="44221" marR="44221" marT="44221" marB="4422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2000">
                          <a:effectLst/>
                        </a:rPr>
                        <a:t>'continue' resumes the control of the program to the next iteration of that loop enclosing 'continue'.</a:t>
                      </a:r>
                    </a:p>
                  </a:txBody>
                  <a:tcPr marL="44221" marR="44221" marT="44221" marB="4422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346472736"/>
                  </a:ext>
                </a:extLst>
              </a:tr>
              <a:tr h="686770">
                <a:tc>
                  <a:txBody>
                    <a:bodyPr/>
                    <a:lstStyle/>
                    <a:p>
                      <a:pPr algn="l" fontAlgn="t"/>
                      <a:r>
                        <a:rPr lang="en-IN" sz="2000">
                          <a:effectLst/>
                        </a:rPr>
                        <a:t>Causes</a:t>
                      </a:r>
                    </a:p>
                  </a:txBody>
                  <a:tcPr marL="44221" marR="44221" marT="44221" marB="4422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dirty="0">
                          <a:effectLst/>
                        </a:rPr>
                        <a:t>It causes early termination of loop.</a:t>
                      </a:r>
                    </a:p>
                  </a:txBody>
                  <a:tcPr marL="44221" marR="44221" marT="44221" marB="4422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dirty="0">
                          <a:effectLst/>
                        </a:rPr>
                        <a:t>It causes early execution of the next iteration.</a:t>
                      </a:r>
                    </a:p>
                  </a:txBody>
                  <a:tcPr marL="44221" marR="44221" marT="44221" marB="4422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2221656793"/>
                  </a:ext>
                </a:extLst>
              </a:tr>
              <a:tr h="990143">
                <a:tc>
                  <a:txBody>
                    <a:bodyPr/>
                    <a:lstStyle/>
                    <a:p>
                      <a:pPr algn="l" fontAlgn="t"/>
                      <a:r>
                        <a:rPr lang="en-IN" sz="2000">
                          <a:effectLst/>
                        </a:rPr>
                        <a:t>Continuation</a:t>
                      </a:r>
                    </a:p>
                  </a:txBody>
                  <a:tcPr marL="44221" marR="44221" marT="44221" marB="4422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2000" dirty="0">
                          <a:effectLst/>
                        </a:rPr>
                        <a:t>'break' stops the continuation of loop.</a:t>
                      </a:r>
                    </a:p>
                  </a:txBody>
                  <a:tcPr marL="44221" marR="44221" marT="44221" marB="4422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2000" dirty="0">
                          <a:effectLst/>
                        </a:rPr>
                        <a:t>'continue' do not stops the continuation of loop, it only stops the current iteration.</a:t>
                      </a:r>
                    </a:p>
                  </a:txBody>
                  <a:tcPr marL="44221" marR="44221" marT="44221" marB="4422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2251461333"/>
                  </a:ext>
                </a:extLst>
              </a:tr>
              <a:tr h="990143">
                <a:tc>
                  <a:txBody>
                    <a:bodyPr/>
                    <a:lstStyle/>
                    <a:p>
                      <a:pPr algn="l" fontAlgn="t"/>
                      <a:r>
                        <a:rPr lang="en-IN" sz="2000">
                          <a:effectLst/>
                        </a:rPr>
                        <a:t>Other uses</a:t>
                      </a:r>
                    </a:p>
                  </a:txBody>
                  <a:tcPr marL="44221" marR="44221" marT="44221" marB="44221">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sz="2000">
                          <a:effectLst/>
                        </a:rPr>
                        <a:t>'break' can be used with 'switch', 'label'.</a:t>
                      </a:r>
                    </a:p>
                  </a:txBody>
                  <a:tcPr marL="44221" marR="44221" marT="44221" marB="44221">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sz="2000" dirty="0">
                          <a:effectLst/>
                        </a:rPr>
                        <a:t>'continue' can not be executed with 'switch' and 'labels'.</a:t>
                      </a:r>
                    </a:p>
                  </a:txBody>
                  <a:tcPr marL="44221" marR="44221" marT="44221" marB="44221">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3216039224"/>
                  </a:ext>
                </a:extLst>
              </a:tr>
            </a:tbl>
          </a:graphicData>
        </a:graphic>
      </p:graphicFrame>
      <p:sp>
        <p:nvSpPr>
          <p:cNvPr id="4" name="Rectangle 1">
            <a:extLst>
              <a:ext uri="{FF2B5EF4-FFF2-40B4-BE49-F238E27FC236}">
                <a16:creationId xmlns:a16="http://schemas.microsoft.com/office/drawing/2014/main" xmlns="" id="{2F481097-3FC6-4E48-9022-D332EA82FB59}"/>
              </a:ext>
            </a:extLst>
          </p:cNvPr>
          <p:cNvSpPr>
            <a:spLocks noChangeArrowheads="1"/>
          </p:cNvSpPr>
          <p:nvPr/>
        </p:nvSpPr>
        <p:spPr bwMode="auto">
          <a:xfrm rot="3493073">
            <a:off x="-7696612" y="1502460"/>
            <a:ext cx="34927219"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Slide Number Placeholder 8">
            <a:extLst>
              <a:ext uri="{FF2B5EF4-FFF2-40B4-BE49-F238E27FC236}">
                <a16:creationId xmlns:a16="http://schemas.microsoft.com/office/drawing/2014/main" xmlns="" id="{DB526182-0225-4125-8631-A234B992E422}"/>
              </a:ext>
            </a:extLst>
          </p:cNvPr>
          <p:cNvSpPr>
            <a:spLocks noGrp="1"/>
          </p:cNvSpPr>
          <p:nvPr>
            <p:ph type="sldNum" sz="quarter" idx="12"/>
          </p:nvPr>
        </p:nvSpPr>
        <p:spPr/>
        <p:txBody>
          <a:bodyPr/>
          <a:lstStyle/>
          <a:p>
            <a:fld id="{5953C3A8-BE0E-472B-9B60-3C596930C5B5}" type="slidenum">
              <a:rPr lang="en-US" smtClean="0"/>
              <a:pPr/>
              <a:t>127</a:t>
            </a:fld>
            <a:endParaRPr lang="en-US"/>
          </a:p>
        </p:txBody>
      </p:sp>
    </p:spTree>
    <p:extLst>
      <p:ext uri="{BB962C8B-B14F-4D97-AF65-F5344CB8AC3E}">
        <p14:creationId xmlns:p14="http://schemas.microsoft.com/office/powerpoint/2010/main" xmlns="" val="16086196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2782" y="2028825"/>
            <a:ext cx="10515600" cy="2367684"/>
          </a:xfrm>
        </p:spPr>
        <p:txBody>
          <a:bodyPr>
            <a:normAutofit/>
          </a:bodyPr>
          <a:lstStyle/>
          <a:p>
            <a:pPr marL="0" indent="0">
              <a:lnSpc>
                <a:spcPct val="150000"/>
              </a:lnSpc>
              <a:buNone/>
            </a:pPr>
            <a:r>
              <a:rPr lang="en-US" sz="1800" b="1" u="sng" dirty="0">
                <a:latin typeface="Times New Roman" panose="02020603050405020304" pitchFamily="18" charset="0"/>
                <a:cs typeface="Times New Roman" panose="02020603050405020304" pitchFamily="18" charset="0"/>
              </a:rPr>
              <a:t>Return:</a:t>
            </a:r>
          </a:p>
          <a:p>
            <a:pPr>
              <a:lnSpc>
                <a:spcPct val="150000"/>
              </a:lnSpc>
            </a:pPr>
            <a:r>
              <a:rPr lang="en-US" sz="1800" dirty="0">
                <a:latin typeface="Times New Roman" panose="02020603050405020304" pitchFamily="18" charset="0"/>
                <a:cs typeface="Times New Roman" panose="02020603050405020304" pitchFamily="18" charset="0"/>
              </a:rPr>
              <a:t>The return statement is used to explicitly return from a method. That is, it causes a program control to transfer back to the caller of the method.</a:t>
            </a:r>
          </a:p>
        </p:txBody>
      </p:sp>
      <p:grpSp>
        <p:nvGrpSpPr>
          <p:cNvPr id="4" name="Group 3"/>
          <p:cNvGrpSpPr/>
          <p:nvPr/>
        </p:nvGrpSpPr>
        <p:grpSpPr>
          <a:xfrm>
            <a:off x="76200" y="97700"/>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Branching statements</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EA458575-29E0-ED40-A9E8-CA374DDE59E1}"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8798336D-D2F5-4F86-A651-21105B217B8E}"/>
              </a:ext>
            </a:extLst>
          </p:cNvPr>
          <p:cNvSpPr>
            <a:spLocks noGrp="1"/>
          </p:cNvSpPr>
          <p:nvPr>
            <p:ph type="sldNum" sz="quarter" idx="12"/>
          </p:nvPr>
        </p:nvSpPr>
        <p:spPr/>
        <p:txBody>
          <a:bodyPr/>
          <a:lstStyle/>
          <a:p>
            <a:fld id="{5953C3A8-BE0E-472B-9B60-3C596930C5B5}" type="slidenum">
              <a:rPr lang="en-US" smtClean="0"/>
              <a:pPr/>
              <a:t>128</a:t>
            </a:fld>
            <a:endParaRPr lang="en-US"/>
          </a:p>
        </p:txBody>
      </p:sp>
    </p:spTree>
    <p:extLst>
      <p:ext uri="{BB962C8B-B14F-4D97-AF65-F5344CB8AC3E}">
        <p14:creationId xmlns:p14="http://schemas.microsoft.com/office/powerpoint/2010/main" xmlns="" val="25144720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510520"/>
          </a:xfrm>
        </p:spPr>
        <p:txBody>
          <a:bodyPr>
            <a:normAutofit/>
          </a:bodyPr>
          <a:lstStyle/>
          <a:p>
            <a:pPr>
              <a:lnSpc>
                <a:spcPct val="150000"/>
              </a:lnSpc>
            </a:pPr>
            <a:r>
              <a:rPr lang="en-US" sz="1800" dirty="0">
                <a:latin typeface="Times New Roman" panose="02020603050405020304" pitchFamily="18" charset="0"/>
                <a:cs typeface="Times New Roman" panose="02020603050405020304" pitchFamily="18" charset="0"/>
              </a:rPr>
              <a:t>Arguments in Java are always </a:t>
            </a:r>
            <a:r>
              <a:rPr lang="en-US" sz="1800" b="1" dirty="0">
                <a:latin typeface="Times New Roman" panose="02020603050405020304" pitchFamily="18" charset="0"/>
                <a:cs typeface="Times New Roman" panose="02020603050405020304" pitchFamily="18" charset="0"/>
              </a:rPr>
              <a:t>passed-by-value</a:t>
            </a:r>
            <a:r>
              <a:rPr lang="en-US" sz="1800" dirty="0">
                <a:latin typeface="Times New Roman" panose="02020603050405020304" pitchFamily="18" charset="0"/>
                <a:cs typeface="Times New Roman" panose="02020603050405020304" pitchFamily="18" charset="0"/>
              </a:rPr>
              <a:t>. </a:t>
            </a:r>
          </a:p>
          <a:p>
            <a:pPr marL="0" indent="0">
              <a:lnSpc>
                <a:spcPct val="150000"/>
              </a:lnSpc>
              <a:buNone/>
            </a:pP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During method invocation, a copy of each argument, whether its a value or reference, is created in stack memory which is then passed to the method. </a:t>
            </a:r>
          </a:p>
          <a:p>
            <a:pPr>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When we pass an object, the reference in stack memory is copied and the new reference is passed to the method.</a:t>
            </a:r>
          </a:p>
        </p:txBody>
      </p:sp>
      <p:grpSp>
        <p:nvGrpSpPr>
          <p:cNvPr id="4" name="Group 3"/>
          <p:cNvGrpSpPr/>
          <p:nvPr/>
        </p:nvGrpSpPr>
        <p:grpSpPr>
          <a:xfrm>
            <a:off x="76200" y="171591"/>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0"/>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dirty="0">
                  <a:latin typeface="Times New Roman" panose="02020603050405020304" pitchFamily="18" charset="0"/>
                  <a:cs typeface="Times New Roman" panose="02020603050405020304" pitchFamily="18" charset="0"/>
                </a:rPr>
                <a:t>Argument Passing Mechanism</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C1A9785D-E05F-274C-8794-7C0BC9F12F10}"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989D45BF-07CC-4FB9-AF37-1C2D5193C61E}"/>
              </a:ext>
            </a:extLst>
          </p:cNvPr>
          <p:cNvSpPr>
            <a:spLocks noGrp="1"/>
          </p:cNvSpPr>
          <p:nvPr>
            <p:ph type="sldNum" sz="quarter" idx="12"/>
          </p:nvPr>
        </p:nvSpPr>
        <p:spPr/>
        <p:txBody>
          <a:bodyPr/>
          <a:lstStyle/>
          <a:p>
            <a:fld id="{5953C3A8-BE0E-472B-9B60-3C596930C5B5}" type="slidenum">
              <a:rPr lang="en-US" smtClean="0"/>
              <a:pPr/>
              <a:t>129</a:t>
            </a:fld>
            <a:endParaRPr lang="en-US"/>
          </a:p>
        </p:txBody>
      </p:sp>
    </p:spTree>
    <p:extLst>
      <p:ext uri="{BB962C8B-B14F-4D97-AF65-F5344CB8AC3E}">
        <p14:creationId xmlns:p14="http://schemas.microsoft.com/office/powerpoint/2010/main" xmlns="" val="27175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15" name="Group 2">
            <a:extLst>
              <a:ext uri="{FF2B5EF4-FFF2-40B4-BE49-F238E27FC236}">
                <a16:creationId xmlns:a16="http://schemas.microsoft.com/office/drawing/2014/main" xmlns="" id="{28359420-7C86-4A8B-9CF3-EF48924539FC}"/>
              </a:ext>
            </a:extLst>
          </p:cNvPr>
          <p:cNvGrpSpPr>
            <a:grpSpLocks/>
          </p:cNvGrpSpPr>
          <p:nvPr/>
        </p:nvGrpSpPr>
        <p:grpSpPr bwMode="auto">
          <a:xfrm>
            <a:off x="158386" y="50801"/>
            <a:ext cx="11714746" cy="817563"/>
            <a:chOff x="0" y="0"/>
            <a:chExt cx="9144000" cy="817563"/>
          </a:xfrm>
        </p:grpSpPr>
        <p:sp>
          <p:nvSpPr>
            <p:cNvPr id="7" name="Title 1">
              <a:extLst>
                <a:ext uri="{FF2B5EF4-FFF2-40B4-BE49-F238E27FC236}">
                  <a16:creationId xmlns:a16="http://schemas.microsoft.com/office/drawing/2014/main" xmlns="" id="{D2CF1FAB-0224-450C-B2DC-722BE9AD113D}"/>
                </a:ext>
              </a:extLst>
            </p:cNvPr>
            <p:cNvSpPr txBox="1">
              <a:spLocks/>
            </p:cNvSpPr>
            <p:nvPr/>
          </p:nvSpPr>
          <p:spPr>
            <a:xfrm>
              <a:off x="1371601" y="0"/>
              <a:ext cx="7772399"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Program Education Objectives</a:t>
              </a:r>
              <a:endParaRPr lang="en-US" sz="2400" b="1" dirty="0">
                <a:latin typeface="Times New Roman" panose="02020603050405020304" pitchFamily="18" charset="0"/>
                <a:cs typeface="Times New Roman" panose="02020603050405020304" pitchFamily="18" charset="0"/>
              </a:endParaRPr>
            </a:p>
          </p:txBody>
        </p:sp>
        <p:pic>
          <p:nvPicPr>
            <p:cNvPr id="12473" name="Picture 2">
              <a:extLst>
                <a:ext uri="{FF2B5EF4-FFF2-40B4-BE49-F238E27FC236}">
                  <a16:creationId xmlns:a16="http://schemas.microsoft.com/office/drawing/2014/main" xmlns="" id="{26167124-0E19-47A7-BDD9-FD40321CC7D5}"/>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0422" name="Rectangle 11">
            <a:extLst>
              <a:ext uri="{FF2B5EF4-FFF2-40B4-BE49-F238E27FC236}">
                <a16:creationId xmlns:a16="http://schemas.microsoft.com/office/drawing/2014/main" xmlns="" id="{27F566A8-E23D-4450-AFE2-664EEE7B1750}"/>
              </a:ext>
            </a:extLst>
          </p:cNvPr>
          <p:cNvSpPr>
            <a:spLocks noChangeArrowheads="1"/>
          </p:cNvSpPr>
          <p:nvPr/>
        </p:nvSpPr>
        <p:spPr bwMode="auto">
          <a:xfrm>
            <a:off x="838200" y="1322363"/>
            <a:ext cx="10415954" cy="3724096"/>
          </a:xfrm>
          <a:prstGeom prst="rect">
            <a:avLst/>
          </a:prstGeom>
          <a:no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b="1" u="sng" dirty="0"/>
              <a:t>Program Education Objectives</a:t>
            </a:r>
            <a:endParaRPr lang="en-IN" dirty="0"/>
          </a:p>
          <a:p>
            <a:r>
              <a:rPr lang="en-US" dirty="0"/>
              <a:t>PEO’S of the B. Tech. in Information Technology are:</a:t>
            </a:r>
            <a:endParaRPr lang="en-IN" dirty="0"/>
          </a:p>
          <a:p>
            <a:r>
              <a:rPr lang="en-US" dirty="0"/>
              <a:t>The graduates will be able to:</a:t>
            </a:r>
          </a:p>
          <a:p>
            <a:pPr>
              <a:lnSpc>
                <a:spcPct val="150000"/>
              </a:lnSpc>
            </a:pPr>
            <a:endParaRPr lang="en-IN" dirty="0"/>
          </a:p>
          <a:p>
            <a:pPr>
              <a:lnSpc>
                <a:spcPct val="150000"/>
              </a:lnSpc>
            </a:pPr>
            <a:r>
              <a:rPr lang="en-US" b="1" dirty="0"/>
              <a:t>PEO1:</a:t>
            </a:r>
            <a:r>
              <a:rPr lang="en-US" dirty="0"/>
              <a:t>	Apply sound knowledge in the field of information technology to fulfill the needs of IT industry.</a:t>
            </a:r>
            <a:endParaRPr lang="en-IN" dirty="0"/>
          </a:p>
          <a:p>
            <a:pPr>
              <a:lnSpc>
                <a:spcPct val="150000"/>
              </a:lnSpc>
            </a:pPr>
            <a:r>
              <a:rPr lang="en-US" b="1" dirty="0"/>
              <a:t>PEO2:</a:t>
            </a:r>
            <a:r>
              <a:rPr lang="en-US" dirty="0"/>
              <a:t>	Design innovative and interdisciplinary systems through latest digital technologies.</a:t>
            </a:r>
            <a:endParaRPr lang="en-IN" dirty="0"/>
          </a:p>
          <a:p>
            <a:pPr>
              <a:lnSpc>
                <a:spcPct val="150000"/>
              </a:lnSpc>
            </a:pPr>
            <a:r>
              <a:rPr lang="en-US" b="1" dirty="0"/>
              <a:t>PEO3:</a:t>
            </a:r>
            <a:r>
              <a:rPr lang="en-US" dirty="0"/>
              <a:t>	Inculcate professional – social ethics, team work and leadership for serving the society. </a:t>
            </a:r>
            <a:endParaRPr lang="en-IN" dirty="0"/>
          </a:p>
          <a:p>
            <a:pPr>
              <a:lnSpc>
                <a:spcPct val="150000"/>
              </a:lnSpc>
            </a:pPr>
            <a:r>
              <a:rPr lang="en-US" b="1" dirty="0"/>
              <a:t>PEO4:	</a:t>
            </a:r>
            <a:r>
              <a:rPr lang="en-US" dirty="0"/>
              <a:t>Inculcate lifelong learning in the field of computing for successful career in organizations and R&amp;D sectors.</a:t>
            </a:r>
            <a:endParaRPr lang="en-IN" dirty="0"/>
          </a:p>
          <a:p>
            <a:pPr eaLnBrk="1" hangingPunct="1">
              <a:defRPr/>
            </a:pPr>
            <a:endParaRPr lang="en-IN" altLang="en-US" sz="2000" dirty="0">
              <a:latin typeface="+mn-lt"/>
              <a:cs typeface="Arial" charset="0"/>
            </a:endParaRPr>
          </a:p>
        </p:txBody>
      </p:sp>
      <p:sp>
        <p:nvSpPr>
          <p:cNvPr id="13" name="Date Placeholder 3">
            <a:extLst>
              <a:ext uri="{FF2B5EF4-FFF2-40B4-BE49-F238E27FC236}">
                <a16:creationId xmlns:a16="http://schemas.microsoft.com/office/drawing/2014/main" xmlns="" id="{2E8B44A8-E87D-4F77-997B-243B41EFBCF9}"/>
              </a:ext>
            </a:extLst>
          </p:cNvPr>
          <p:cNvSpPr>
            <a:spLocks noGrp="1"/>
          </p:cNvSpPr>
          <p:nvPr>
            <p:ph type="dt" sz="quarter" idx="10"/>
          </p:nvPr>
        </p:nvSpPr>
        <p:spPr/>
        <p:txBody>
          <a:bodyPr/>
          <a:lstStyle/>
          <a:p>
            <a:pPr>
              <a:defRPr/>
            </a:pPr>
            <a:fld id="{1FCCD4B4-40E9-8142-9E7F-E3B815B54AFA}" type="datetime1">
              <a:rPr lang="en-IN" smtClean="0"/>
              <a:pPr>
                <a:defRPr/>
              </a:pPr>
              <a:t>19-09-2022</a:t>
            </a:fld>
            <a:endParaRPr lang="en-US" dirty="0"/>
          </a:p>
        </p:txBody>
      </p:sp>
      <p:sp>
        <p:nvSpPr>
          <p:cNvPr id="15" name="Footer Placeholder 4">
            <a:extLst>
              <a:ext uri="{FF2B5EF4-FFF2-40B4-BE49-F238E27FC236}">
                <a16:creationId xmlns:a16="http://schemas.microsoft.com/office/drawing/2014/main" xmlns="" id="{F4E7ADCD-D9AC-4287-AAC5-BAF40C0EF6B1}"/>
              </a:ext>
            </a:extLst>
          </p:cNvPr>
          <p:cNvSpPr>
            <a:spLocks noGrp="1"/>
          </p:cNvSpPr>
          <p:nvPr>
            <p:ph type="ftr" sz="quarter" idx="11"/>
          </p:nvPr>
        </p:nvSpPr>
        <p:spPr>
          <a:xfrm>
            <a:off x="2667000" y="6356351"/>
            <a:ext cx="7162800" cy="365125"/>
          </a:xfrm>
        </p:spPr>
        <p:txBody>
          <a:bodyPr/>
          <a:lstStyle/>
          <a:p>
            <a:pPr>
              <a:defRPr/>
            </a:pPr>
            <a:r>
              <a:rPr lang="en-US"/>
              <a:t>Ms. Nancy Kansal   OBJECT ORIENTED TECHNIQUES USING JAVA</a:t>
            </a:r>
            <a:endParaRPr lang="en-US" dirty="0"/>
          </a:p>
        </p:txBody>
      </p:sp>
      <p:sp>
        <p:nvSpPr>
          <p:cNvPr id="3" name="Slide Number Placeholder 2">
            <a:extLst>
              <a:ext uri="{FF2B5EF4-FFF2-40B4-BE49-F238E27FC236}">
                <a16:creationId xmlns:a16="http://schemas.microsoft.com/office/drawing/2014/main" xmlns="" id="{90C337E9-39D5-4DC9-B384-12904A4760CF}"/>
              </a:ext>
            </a:extLst>
          </p:cNvPr>
          <p:cNvSpPr>
            <a:spLocks noGrp="1"/>
          </p:cNvSpPr>
          <p:nvPr>
            <p:ph type="sldNum" sz="quarter" idx="12"/>
          </p:nvPr>
        </p:nvSpPr>
        <p:spPr/>
        <p:txBody>
          <a:bodyPr/>
          <a:lstStyle/>
          <a:p>
            <a:fld id="{5953C3A8-BE0E-472B-9B60-3C596930C5B5}" type="slidenum">
              <a:rPr lang="en-US" smtClean="0"/>
              <a:pPr/>
              <a:t>13</a:t>
            </a:fld>
            <a:endParaRPr lang="en-US"/>
          </a:p>
        </p:txBody>
      </p:sp>
    </p:spTree>
    <p:extLst>
      <p:ext uri="{BB962C8B-B14F-4D97-AF65-F5344CB8AC3E}">
        <p14:creationId xmlns:p14="http://schemas.microsoft.com/office/powerpoint/2010/main" xmlns="" val="3599883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2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2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2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3636" y="1237673"/>
            <a:ext cx="10781145" cy="5329381"/>
          </a:xfrm>
        </p:spPr>
        <p:txBody>
          <a:bodyPr>
            <a:normAutofit/>
          </a:bodyPr>
          <a:lstStyle/>
          <a:p>
            <a:pPr>
              <a:lnSpc>
                <a:spcPct val="150000"/>
              </a:lnSpc>
            </a:pPr>
            <a:r>
              <a:rPr lang="en-US" sz="1800" dirty="0">
                <a:latin typeface="Times New Roman" panose="02020603050405020304" pitchFamily="18" charset="0"/>
                <a:cs typeface="Times New Roman" panose="02020603050405020304" pitchFamily="18" charset="0"/>
              </a:rPr>
              <a:t>Command line argument is a parameter supplied to the program when it is invoked. </a:t>
            </a:r>
          </a:p>
          <a:p>
            <a:pPr marL="0" indent="0">
              <a:lnSpc>
                <a:spcPct val="150000"/>
              </a:lnSpc>
              <a:buNone/>
            </a:pP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Command line argument is an important concept in programming. </a:t>
            </a:r>
          </a:p>
          <a:p>
            <a:pPr marL="0" indent="0">
              <a:lnSpc>
                <a:spcPct val="150000"/>
              </a:lnSpc>
              <a:buNone/>
            </a:pP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It is mostly used when you need to control your program from outside. </a:t>
            </a:r>
          </a:p>
          <a:p>
            <a:pPr marL="0" indent="0">
              <a:lnSpc>
                <a:spcPct val="150000"/>
              </a:lnSpc>
              <a:buNone/>
            </a:pP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Command line arguments are passed to the main() method.</a:t>
            </a:r>
          </a:p>
          <a:p>
            <a:pPr>
              <a:lnSpc>
                <a:spcPct val="150000"/>
              </a:lnSpc>
            </a:pPr>
            <a:endParaRPr lang="en-US" sz="29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76200" y="171591"/>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0"/>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dirty="0">
                  <a:latin typeface="Times New Roman" panose="02020603050405020304" pitchFamily="18" charset="0"/>
                  <a:cs typeface="Times New Roman" panose="02020603050405020304" pitchFamily="18" charset="0"/>
                </a:rPr>
                <a:t>Command Line Argument</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Date Placeholder 7"/>
          <p:cNvSpPr>
            <a:spLocks noGrp="1"/>
          </p:cNvSpPr>
          <p:nvPr>
            <p:ph type="dt" sz="half" idx="10"/>
          </p:nvPr>
        </p:nvSpPr>
        <p:spPr/>
        <p:txBody>
          <a:bodyPr/>
          <a:lstStyle/>
          <a:p>
            <a:fld id="{5CE28C1F-DAAB-494B-B7DA-43FA19621770}" type="datetime1">
              <a:rPr lang="en-IN" smtClean="0"/>
              <a:pPr/>
              <a:t>19-09-2022</a:t>
            </a:fld>
            <a:endParaRPr lang="en-US"/>
          </a:p>
        </p:txBody>
      </p:sp>
      <p:sp>
        <p:nvSpPr>
          <p:cNvPr id="9" name="Footer Placeholder 8"/>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A5D5BFA5-EBF4-42E7-881B-861F9D5B28C6}"/>
              </a:ext>
            </a:extLst>
          </p:cNvPr>
          <p:cNvSpPr>
            <a:spLocks noGrp="1"/>
          </p:cNvSpPr>
          <p:nvPr>
            <p:ph type="sldNum" sz="quarter" idx="12"/>
          </p:nvPr>
        </p:nvSpPr>
        <p:spPr/>
        <p:txBody>
          <a:bodyPr/>
          <a:lstStyle/>
          <a:p>
            <a:fld id="{5953C3A8-BE0E-472B-9B60-3C596930C5B5}" type="slidenum">
              <a:rPr lang="en-US" smtClean="0"/>
              <a:pPr/>
              <a:t>130</a:t>
            </a:fld>
            <a:endParaRPr lang="en-US"/>
          </a:p>
        </p:txBody>
      </p:sp>
    </p:spTree>
    <p:extLst>
      <p:ext uri="{BB962C8B-B14F-4D97-AF65-F5344CB8AC3E}">
        <p14:creationId xmlns:p14="http://schemas.microsoft.com/office/powerpoint/2010/main" xmlns="" val="10234815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93090"/>
            <a:ext cx="10515600" cy="5366327"/>
          </a:xfrm>
        </p:spPr>
        <p:txBody>
          <a:bodyPr>
            <a:normAutofit/>
          </a:bodyPr>
          <a:lstStyle/>
          <a:p>
            <a:pPr marL="0" indent="0">
              <a:lnSpc>
                <a:spcPct val="150000"/>
              </a:lnSpc>
              <a:buNone/>
            </a:pPr>
            <a:r>
              <a:rPr lang="en-US" sz="1800" dirty="0">
                <a:latin typeface="Times New Roman" panose="02020603050405020304" pitchFamily="18" charset="0"/>
                <a:cs typeface="Times New Roman" panose="02020603050405020304" pitchFamily="18" charset="0"/>
              </a:rPr>
              <a:t>To pass command line arguments, we typically define main() with two arguments : first argument is the number of command line arguments and second is list of command-line arguments.</a:t>
            </a:r>
          </a:p>
          <a:p>
            <a:pPr marL="0" indent="0">
              <a:lnSpc>
                <a:spcPct val="150000"/>
              </a:lnSpc>
              <a:buNone/>
            </a:pPr>
            <a:endParaRPr lang="en-US" sz="1800" dirty="0">
              <a:latin typeface="Times New Roman" panose="02020603050405020304" pitchFamily="18" charset="0"/>
              <a:cs typeface="Times New Roman" panose="02020603050405020304" pitchFamily="18" charset="0"/>
            </a:endParaRPr>
          </a:p>
          <a:p>
            <a:pPr marL="0" lvl="0" indent="0" algn="ctr">
              <a:lnSpc>
                <a:spcPct val="150000"/>
              </a:lnSpc>
              <a:buNone/>
            </a:pPr>
            <a:r>
              <a:rPr lang="en-US" altLang="en-US" sz="1800" dirty="0" err="1">
                <a:solidFill>
                  <a:srgbClr val="273239"/>
                </a:solidFill>
                <a:latin typeface="Times New Roman" panose="02020603050405020304" pitchFamily="18" charset="0"/>
                <a:cs typeface="Times New Roman" panose="02020603050405020304" pitchFamily="18" charset="0"/>
              </a:rPr>
              <a:t>int</a:t>
            </a:r>
            <a:r>
              <a:rPr lang="en-US" altLang="en-US" sz="1800" dirty="0">
                <a:solidFill>
                  <a:srgbClr val="273239"/>
                </a:solidFill>
                <a:latin typeface="Times New Roman" panose="02020603050405020304" pitchFamily="18" charset="0"/>
                <a:cs typeface="Times New Roman" panose="02020603050405020304" pitchFamily="18" charset="0"/>
              </a:rPr>
              <a:t> main(</a:t>
            </a:r>
            <a:r>
              <a:rPr lang="en-US" altLang="en-US" sz="1800" dirty="0" err="1">
                <a:solidFill>
                  <a:srgbClr val="273239"/>
                </a:solidFill>
                <a:latin typeface="Times New Roman" panose="02020603050405020304" pitchFamily="18" charset="0"/>
                <a:cs typeface="Times New Roman" panose="02020603050405020304" pitchFamily="18" charset="0"/>
              </a:rPr>
              <a:t>int</a:t>
            </a:r>
            <a:r>
              <a:rPr lang="en-US" altLang="en-US" sz="1800" dirty="0">
                <a:solidFill>
                  <a:srgbClr val="273239"/>
                </a:solidFill>
                <a:latin typeface="Times New Roman" panose="02020603050405020304" pitchFamily="18" charset="0"/>
                <a:cs typeface="Times New Roman" panose="02020603050405020304" pitchFamily="18" charset="0"/>
              </a:rPr>
              <a:t> </a:t>
            </a:r>
            <a:r>
              <a:rPr lang="en-US" altLang="en-US" sz="1800" dirty="0" err="1">
                <a:solidFill>
                  <a:srgbClr val="273239"/>
                </a:solidFill>
                <a:latin typeface="Times New Roman" panose="02020603050405020304" pitchFamily="18" charset="0"/>
                <a:cs typeface="Times New Roman" panose="02020603050405020304" pitchFamily="18" charset="0"/>
              </a:rPr>
              <a:t>argc</a:t>
            </a:r>
            <a:r>
              <a:rPr lang="en-US" altLang="en-US" sz="1800" dirty="0">
                <a:solidFill>
                  <a:srgbClr val="273239"/>
                </a:solidFill>
                <a:latin typeface="Times New Roman" panose="02020603050405020304" pitchFamily="18" charset="0"/>
                <a:cs typeface="Times New Roman" panose="02020603050405020304" pitchFamily="18" charset="0"/>
              </a:rPr>
              <a:t>, char *</a:t>
            </a:r>
            <a:r>
              <a:rPr lang="en-US" altLang="en-US" sz="1800" dirty="0" err="1">
                <a:solidFill>
                  <a:srgbClr val="273239"/>
                </a:solidFill>
                <a:latin typeface="Times New Roman" panose="02020603050405020304" pitchFamily="18" charset="0"/>
                <a:cs typeface="Times New Roman" panose="02020603050405020304" pitchFamily="18" charset="0"/>
              </a:rPr>
              <a:t>argv</a:t>
            </a:r>
            <a:r>
              <a:rPr lang="en-US" altLang="en-US" sz="1800" dirty="0">
                <a:solidFill>
                  <a:srgbClr val="273239"/>
                </a:solidFill>
                <a:latin typeface="Times New Roman" panose="02020603050405020304" pitchFamily="18" charset="0"/>
                <a:cs typeface="Times New Roman" panose="02020603050405020304" pitchFamily="18" charset="0"/>
              </a:rPr>
              <a:t>[]) { /* ... */ }</a:t>
            </a:r>
            <a:r>
              <a:rPr lang="en-US" altLang="en-US" sz="1800" dirty="0">
                <a:latin typeface="Times New Roman" panose="02020603050405020304" pitchFamily="18" charset="0"/>
                <a:cs typeface="Times New Roman" panose="02020603050405020304" pitchFamily="18" charset="0"/>
              </a:rPr>
              <a:t> </a:t>
            </a:r>
          </a:p>
          <a:p>
            <a:pPr marL="0" indent="0">
              <a:lnSpc>
                <a:spcPct val="150000"/>
              </a:lnSpc>
              <a:buNone/>
            </a:pPr>
            <a:endParaRPr lang="en-US" sz="1800" dirty="0">
              <a:latin typeface="Times New Roman" panose="02020603050405020304" pitchFamily="18" charset="0"/>
              <a:cs typeface="Times New Roman" panose="02020603050405020304" pitchFamily="18" charset="0"/>
            </a:endParaRPr>
          </a:p>
          <a:p>
            <a:pPr fontAlgn="base">
              <a:lnSpc>
                <a:spcPct val="150000"/>
              </a:lnSpc>
            </a:pPr>
            <a:r>
              <a:rPr lang="en-US" sz="1800" b="1" dirty="0" err="1">
                <a:latin typeface="Times New Roman" panose="02020603050405020304" pitchFamily="18" charset="0"/>
                <a:cs typeface="Times New Roman" panose="02020603050405020304" pitchFamily="18" charset="0"/>
              </a:rPr>
              <a:t>argc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ARGument</a:t>
            </a:r>
            <a:r>
              <a:rPr lang="en-US" sz="1800" b="1" dirty="0">
                <a:latin typeface="Times New Roman" panose="02020603050405020304" pitchFamily="18" charset="0"/>
                <a:cs typeface="Times New Roman" panose="02020603050405020304" pitchFamily="18" charset="0"/>
              </a:rPr>
              <a:t> Count)</a:t>
            </a:r>
            <a:r>
              <a:rPr lang="en-US" sz="1800" dirty="0">
                <a:latin typeface="Times New Roman" panose="02020603050405020304" pitchFamily="18" charset="0"/>
                <a:cs typeface="Times New Roman" panose="02020603050405020304" pitchFamily="18" charset="0"/>
              </a:rPr>
              <a:t> is </a:t>
            </a:r>
            <a:r>
              <a:rPr lang="en-US" sz="1800" dirty="0" err="1">
                <a:latin typeface="Times New Roman" panose="02020603050405020304" pitchFamily="18" charset="0"/>
                <a:cs typeface="Times New Roman" panose="02020603050405020304" pitchFamily="18" charset="0"/>
              </a:rPr>
              <a:t>int</a:t>
            </a:r>
            <a:r>
              <a:rPr lang="en-US" sz="1800" dirty="0">
                <a:latin typeface="Times New Roman" panose="02020603050405020304" pitchFamily="18" charset="0"/>
                <a:cs typeface="Times New Roman" panose="02020603050405020304" pitchFamily="18" charset="0"/>
              </a:rPr>
              <a:t> and stores number of command-line arguments passed by the user including the name of the program. So if we pass a value to a program, value of </a:t>
            </a:r>
            <a:r>
              <a:rPr lang="en-US" sz="1800" dirty="0" err="1">
                <a:latin typeface="Times New Roman" panose="02020603050405020304" pitchFamily="18" charset="0"/>
                <a:cs typeface="Times New Roman" panose="02020603050405020304" pitchFamily="18" charset="0"/>
              </a:rPr>
              <a:t>argc</a:t>
            </a:r>
            <a:r>
              <a:rPr lang="en-US" sz="1800" dirty="0">
                <a:latin typeface="Times New Roman" panose="02020603050405020304" pitchFamily="18" charset="0"/>
                <a:cs typeface="Times New Roman" panose="02020603050405020304" pitchFamily="18" charset="0"/>
              </a:rPr>
              <a:t> would be 2 (one for argument and one for program name).The value of </a:t>
            </a:r>
            <a:r>
              <a:rPr lang="en-US" sz="1800" dirty="0" err="1">
                <a:latin typeface="Times New Roman" panose="02020603050405020304" pitchFamily="18" charset="0"/>
                <a:cs typeface="Times New Roman" panose="02020603050405020304" pitchFamily="18" charset="0"/>
              </a:rPr>
              <a:t>argc</a:t>
            </a:r>
            <a:r>
              <a:rPr lang="en-US" sz="1800" dirty="0">
                <a:latin typeface="Times New Roman" panose="02020603050405020304" pitchFamily="18" charset="0"/>
                <a:cs typeface="Times New Roman" panose="02020603050405020304" pitchFamily="18" charset="0"/>
              </a:rPr>
              <a:t> should be non negative.</a:t>
            </a:r>
          </a:p>
          <a:p>
            <a:pPr fontAlgn="base">
              <a:lnSpc>
                <a:spcPct val="150000"/>
              </a:lnSpc>
            </a:pPr>
            <a:r>
              <a:rPr lang="en-US" sz="1800" b="1" dirty="0" err="1">
                <a:latin typeface="Times New Roman" panose="02020603050405020304" pitchFamily="18" charset="0"/>
                <a:cs typeface="Times New Roman" panose="02020603050405020304" pitchFamily="18" charset="0"/>
              </a:rPr>
              <a:t>argv</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ARGument</a:t>
            </a:r>
            <a:r>
              <a:rPr lang="en-US" sz="1800" b="1" dirty="0">
                <a:latin typeface="Times New Roman" panose="02020603050405020304" pitchFamily="18" charset="0"/>
                <a:cs typeface="Times New Roman" panose="02020603050405020304" pitchFamily="18" charset="0"/>
              </a:rPr>
              <a:t> Vector)</a:t>
            </a:r>
            <a:r>
              <a:rPr lang="en-US" sz="1800" dirty="0">
                <a:latin typeface="Times New Roman" panose="02020603050405020304" pitchFamily="18" charset="0"/>
                <a:cs typeface="Times New Roman" panose="02020603050405020304" pitchFamily="18" charset="0"/>
              </a:rPr>
              <a:t> is array of character pointers listing all the arguments.</a:t>
            </a:r>
          </a:p>
          <a:p>
            <a:pPr fontAlgn="base">
              <a:lnSpc>
                <a:spcPct val="150000"/>
              </a:lnSpc>
            </a:pPr>
            <a:r>
              <a:rPr lang="en-US" sz="1800" dirty="0">
                <a:latin typeface="Times New Roman" panose="02020603050405020304" pitchFamily="18" charset="0"/>
                <a:cs typeface="Times New Roman" panose="02020603050405020304" pitchFamily="18" charset="0"/>
              </a:rPr>
              <a:t>If </a:t>
            </a:r>
            <a:r>
              <a:rPr lang="en-US" sz="1800" dirty="0" err="1">
                <a:latin typeface="Times New Roman" panose="02020603050405020304" pitchFamily="18" charset="0"/>
                <a:cs typeface="Times New Roman" panose="02020603050405020304" pitchFamily="18" charset="0"/>
              </a:rPr>
              <a:t>argc</a:t>
            </a:r>
            <a:r>
              <a:rPr lang="en-US" sz="1800" dirty="0">
                <a:latin typeface="Times New Roman" panose="02020603050405020304" pitchFamily="18" charset="0"/>
                <a:cs typeface="Times New Roman" panose="02020603050405020304" pitchFamily="18" charset="0"/>
              </a:rPr>
              <a:t> is greater than </a:t>
            </a:r>
            <a:r>
              <a:rPr lang="en-US" sz="1800" dirty="0" err="1">
                <a:latin typeface="Times New Roman" panose="02020603050405020304" pitchFamily="18" charset="0"/>
                <a:cs typeface="Times New Roman" panose="02020603050405020304" pitchFamily="18" charset="0"/>
              </a:rPr>
              <a:t>zero,the</a:t>
            </a:r>
            <a:r>
              <a:rPr lang="en-US" sz="1800" dirty="0">
                <a:latin typeface="Times New Roman" panose="02020603050405020304" pitchFamily="18" charset="0"/>
                <a:cs typeface="Times New Roman" panose="02020603050405020304" pitchFamily="18" charset="0"/>
              </a:rPr>
              <a:t> array elements from </a:t>
            </a:r>
            <a:r>
              <a:rPr lang="en-US" sz="1800" dirty="0" err="1">
                <a:latin typeface="Times New Roman" panose="02020603050405020304" pitchFamily="18" charset="0"/>
                <a:cs typeface="Times New Roman" panose="02020603050405020304" pitchFamily="18" charset="0"/>
              </a:rPr>
              <a:t>argv</a:t>
            </a:r>
            <a:r>
              <a:rPr lang="en-US" sz="1800" dirty="0">
                <a:latin typeface="Times New Roman" panose="02020603050405020304" pitchFamily="18" charset="0"/>
                <a:cs typeface="Times New Roman" panose="02020603050405020304" pitchFamily="18" charset="0"/>
              </a:rPr>
              <a:t>[0] to </a:t>
            </a:r>
            <a:r>
              <a:rPr lang="en-US" sz="1800" dirty="0" err="1">
                <a:latin typeface="Times New Roman" panose="02020603050405020304" pitchFamily="18" charset="0"/>
                <a:cs typeface="Times New Roman" panose="02020603050405020304" pitchFamily="18" charset="0"/>
              </a:rPr>
              <a:t>argv</a:t>
            </a:r>
            <a:r>
              <a:rPr lang="en-US" sz="1800" dirty="0">
                <a:latin typeface="Times New Roman" panose="02020603050405020304" pitchFamily="18" charset="0"/>
                <a:cs typeface="Times New Roman" panose="02020603050405020304" pitchFamily="18" charset="0"/>
              </a:rPr>
              <a:t>[argc-1] will contain pointers to strings.</a:t>
            </a:r>
          </a:p>
          <a:p>
            <a:pPr marL="0" indent="0">
              <a:buNone/>
            </a:pPr>
            <a:endParaRPr lang="en-US" dirty="0"/>
          </a:p>
        </p:txBody>
      </p:sp>
      <p:grpSp>
        <p:nvGrpSpPr>
          <p:cNvPr id="4" name="Group 3"/>
          <p:cNvGrpSpPr/>
          <p:nvPr/>
        </p:nvGrpSpPr>
        <p:grpSpPr>
          <a:xfrm>
            <a:off x="76200" y="171591"/>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0"/>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dirty="0">
                  <a:latin typeface="Times New Roman" panose="02020603050405020304" pitchFamily="18" charset="0"/>
                  <a:cs typeface="Times New Roman" panose="02020603050405020304" pitchFamily="18" charset="0"/>
                </a:rPr>
                <a:t>Command Line Argument</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77D137B1-37F8-C24C-8FF7-759D7DE58690}"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4BEC6F7E-8C87-4C62-805A-A09A088BE556}"/>
              </a:ext>
            </a:extLst>
          </p:cNvPr>
          <p:cNvSpPr>
            <a:spLocks noGrp="1"/>
          </p:cNvSpPr>
          <p:nvPr>
            <p:ph type="sldNum" sz="quarter" idx="12"/>
          </p:nvPr>
        </p:nvSpPr>
        <p:spPr/>
        <p:txBody>
          <a:bodyPr/>
          <a:lstStyle/>
          <a:p>
            <a:fld id="{5953C3A8-BE0E-472B-9B60-3C596930C5B5}" type="slidenum">
              <a:rPr lang="en-US" smtClean="0"/>
              <a:pPr/>
              <a:t>131</a:t>
            </a:fld>
            <a:endParaRPr lang="en-US"/>
          </a:p>
        </p:txBody>
      </p:sp>
    </p:spTree>
    <p:extLst>
      <p:ext uri="{BB962C8B-B14F-4D97-AF65-F5344CB8AC3E}">
        <p14:creationId xmlns:p14="http://schemas.microsoft.com/office/powerpoint/2010/main" xmlns="" val="42306910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171591"/>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0"/>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dirty="0">
                  <a:latin typeface="Times New Roman" panose="02020603050405020304" pitchFamily="18" charset="0"/>
                  <a:cs typeface="Times New Roman" panose="02020603050405020304" pitchFamily="18" charset="0"/>
                </a:rPr>
                <a:t>Command Line Argument</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9E04DE99-0614-F145-8BAF-A300D63D4772}"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endParaRPr lang="en-US" dirty="0"/>
          </a:p>
        </p:txBody>
      </p:sp>
      <p:sp>
        <p:nvSpPr>
          <p:cNvPr id="11" name="TextBox 10">
            <a:extLst>
              <a:ext uri="{FF2B5EF4-FFF2-40B4-BE49-F238E27FC236}">
                <a16:creationId xmlns:a16="http://schemas.microsoft.com/office/drawing/2014/main" xmlns="" id="{4FCF94D5-2C26-45D4-8007-4F1EE7B94969}"/>
              </a:ext>
            </a:extLst>
          </p:cNvPr>
          <p:cNvSpPr txBox="1"/>
          <p:nvPr/>
        </p:nvSpPr>
        <p:spPr>
          <a:xfrm>
            <a:off x="1364566" y="1744394"/>
            <a:ext cx="7216726" cy="1477328"/>
          </a:xfrm>
          <a:prstGeom prst="rect">
            <a:avLst/>
          </a:prstGeom>
          <a:noFill/>
        </p:spPr>
        <p:txBody>
          <a:bodyPr wrap="square">
            <a:spAutoFit/>
          </a:bodyPr>
          <a:lstStyle/>
          <a:p>
            <a:pPr algn="just">
              <a:buFont typeface="+mj-lt"/>
              <a:buAutoNum type="arabicPeriod"/>
            </a:pPr>
            <a:r>
              <a:rPr lang="en-IN" b="1" i="0" dirty="0">
                <a:solidFill>
                  <a:srgbClr val="006699"/>
                </a:solidFill>
                <a:effectLst/>
                <a:latin typeface="inter-regular"/>
              </a:rPr>
              <a:t>class</a:t>
            </a:r>
            <a:r>
              <a:rPr lang="en-IN" b="0" i="0" dirty="0">
                <a:solidFill>
                  <a:srgbClr val="000000"/>
                </a:solidFill>
                <a:effectLst/>
                <a:latin typeface="inter-regular"/>
              </a:rPr>
              <a:t> </a:t>
            </a:r>
            <a:r>
              <a:rPr lang="en-IN" b="0" i="0" dirty="0" err="1">
                <a:solidFill>
                  <a:srgbClr val="000000"/>
                </a:solidFill>
                <a:effectLst/>
                <a:latin typeface="inter-regular"/>
              </a:rPr>
              <a:t>CommandLineExample</a:t>
            </a:r>
            <a:r>
              <a:rPr lang="en-IN" b="0" i="0" dirty="0">
                <a:solidFill>
                  <a:srgbClr val="000000"/>
                </a:solidFill>
                <a:effectLst/>
                <a:latin typeface="inter-regular"/>
              </a:rPr>
              <a:t>{  </a:t>
            </a:r>
          </a:p>
          <a:p>
            <a:pPr algn="just">
              <a:buFont typeface="+mj-lt"/>
              <a:buAutoNum type="arabicPeriod"/>
            </a:pPr>
            <a:r>
              <a:rPr lang="en-IN" b="1" i="0" dirty="0">
                <a:solidFill>
                  <a:srgbClr val="006699"/>
                </a:solidFill>
                <a:effectLst/>
                <a:latin typeface="inter-regular"/>
              </a:rPr>
              <a:t>public</a:t>
            </a:r>
            <a:r>
              <a:rPr lang="en-IN" b="0" i="0" dirty="0">
                <a:solidFill>
                  <a:srgbClr val="000000"/>
                </a:solidFill>
                <a:effectLst/>
                <a:latin typeface="inter-regular"/>
              </a:rPr>
              <a:t> </a:t>
            </a:r>
            <a:r>
              <a:rPr lang="en-IN" b="1" i="0" dirty="0">
                <a:solidFill>
                  <a:srgbClr val="006699"/>
                </a:solidFill>
                <a:effectLst/>
                <a:latin typeface="inter-regular"/>
              </a:rPr>
              <a:t>static</a:t>
            </a:r>
            <a:r>
              <a:rPr lang="en-IN" b="0" i="0" dirty="0">
                <a:solidFill>
                  <a:srgbClr val="000000"/>
                </a:solidFill>
                <a:effectLst/>
                <a:latin typeface="inter-regular"/>
              </a:rPr>
              <a:t> </a:t>
            </a:r>
            <a:r>
              <a:rPr lang="en-IN" b="1" i="0" dirty="0">
                <a:solidFill>
                  <a:srgbClr val="006699"/>
                </a:solidFill>
                <a:effectLst/>
                <a:latin typeface="inter-regular"/>
              </a:rPr>
              <a:t>void</a:t>
            </a:r>
            <a:r>
              <a:rPr lang="en-IN" b="0" i="0" dirty="0">
                <a:solidFill>
                  <a:srgbClr val="000000"/>
                </a:solidFill>
                <a:effectLst/>
                <a:latin typeface="inter-regular"/>
              </a:rPr>
              <a:t> main(String </a:t>
            </a:r>
            <a:r>
              <a:rPr lang="en-IN" b="0" i="0" dirty="0" err="1">
                <a:solidFill>
                  <a:srgbClr val="000000"/>
                </a:solidFill>
                <a:effectLst/>
                <a:latin typeface="inter-regular"/>
              </a:rPr>
              <a:t>args</a:t>
            </a:r>
            <a:r>
              <a:rPr lang="en-IN" b="0" i="0" dirty="0">
                <a:solidFill>
                  <a:srgbClr val="000000"/>
                </a:solidFill>
                <a:effectLst/>
                <a:latin typeface="inter-regular"/>
              </a:rPr>
              <a:t>[]){  </a:t>
            </a:r>
          </a:p>
          <a:p>
            <a:pPr algn="just">
              <a:buFont typeface="+mj-lt"/>
              <a:buAutoNum type="arabicPeriod"/>
            </a:pPr>
            <a:r>
              <a:rPr lang="en-IN" b="0" i="0" dirty="0" err="1">
                <a:solidFill>
                  <a:srgbClr val="000000"/>
                </a:solidFill>
                <a:effectLst/>
                <a:latin typeface="inter-regular"/>
              </a:rPr>
              <a:t>System.out.println</a:t>
            </a:r>
            <a:r>
              <a:rPr lang="en-IN" b="0" i="0" dirty="0">
                <a:solidFill>
                  <a:srgbClr val="000000"/>
                </a:solidFill>
                <a:effectLst/>
                <a:latin typeface="inter-regular"/>
              </a:rPr>
              <a:t>(</a:t>
            </a:r>
            <a:r>
              <a:rPr lang="en-IN" b="0" i="0" dirty="0">
                <a:solidFill>
                  <a:srgbClr val="0000FF"/>
                </a:solidFill>
                <a:effectLst/>
                <a:latin typeface="inter-regular"/>
              </a:rPr>
              <a:t>"Your first argument is: "</a:t>
            </a:r>
            <a:r>
              <a:rPr lang="en-IN" b="0" i="0" dirty="0">
                <a:solidFill>
                  <a:srgbClr val="000000"/>
                </a:solidFill>
                <a:effectLst/>
                <a:latin typeface="inter-regular"/>
              </a:rPr>
              <a:t>+</a:t>
            </a:r>
            <a:r>
              <a:rPr lang="en-IN" b="0" i="0" dirty="0" err="1">
                <a:solidFill>
                  <a:srgbClr val="000000"/>
                </a:solidFill>
                <a:effectLst/>
                <a:latin typeface="inter-regular"/>
              </a:rPr>
              <a:t>args</a:t>
            </a:r>
            <a:r>
              <a:rPr lang="en-IN" b="0" i="0" dirty="0">
                <a:solidFill>
                  <a:srgbClr val="000000"/>
                </a:solidFill>
                <a:effectLst/>
                <a:latin typeface="inter-regular"/>
              </a:rPr>
              <a:t>[</a:t>
            </a:r>
            <a:r>
              <a:rPr lang="en-IN" b="0" i="0" dirty="0">
                <a:solidFill>
                  <a:srgbClr val="C00000"/>
                </a:solidFill>
                <a:effectLst/>
                <a:latin typeface="inter-regular"/>
              </a:rPr>
              <a:t>0</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p>
        </p:txBody>
      </p:sp>
      <p:sp>
        <p:nvSpPr>
          <p:cNvPr id="2" name="Slide Number Placeholder 1">
            <a:extLst>
              <a:ext uri="{FF2B5EF4-FFF2-40B4-BE49-F238E27FC236}">
                <a16:creationId xmlns:a16="http://schemas.microsoft.com/office/drawing/2014/main" xmlns="" id="{B36177F2-7D06-4ABE-A0EF-22DC057DA22C}"/>
              </a:ext>
            </a:extLst>
          </p:cNvPr>
          <p:cNvSpPr>
            <a:spLocks noGrp="1"/>
          </p:cNvSpPr>
          <p:nvPr>
            <p:ph type="sldNum" sz="quarter" idx="12"/>
          </p:nvPr>
        </p:nvSpPr>
        <p:spPr/>
        <p:txBody>
          <a:bodyPr/>
          <a:lstStyle/>
          <a:p>
            <a:fld id="{5953C3A8-BE0E-472B-9B60-3C596930C5B5}" type="slidenum">
              <a:rPr lang="en-US" smtClean="0"/>
              <a:pPr/>
              <a:t>132</a:t>
            </a:fld>
            <a:endParaRPr lang="en-US"/>
          </a:p>
        </p:txBody>
      </p:sp>
    </p:spTree>
    <p:extLst>
      <p:ext uri="{BB962C8B-B14F-4D97-AF65-F5344CB8AC3E}">
        <p14:creationId xmlns:p14="http://schemas.microsoft.com/office/powerpoint/2010/main" xmlns="" val="27363168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768FDD3-2555-1E4B-935D-600E698BAF34}" type="datetime1">
              <a:rPr lang="en-IN" smtClean="0"/>
              <a:pPr/>
              <a:t>19-09-2022</a:t>
            </a:fld>
            <a:endParaRPr lang="en-US"/>
          </a:p>
        </p:txBody>
      </p:sp>
      <p:grpSp>
        <p:nvGrpSpPr>
          <p:cNvPr id="9" name="Group 8"/>
          <p:cNvGrpSpPr/>
          <p:nvPr/>
        </p:nvGrpSpPr>
        <p:grpSpPr>
          <a:xfrm>
            <a:off x="0" y="139264"/>
            <a:ext cx="12039600" cy="817563"/>
            <a:chOff x="152400" y="0"/>
            <a:chExt cx="12039600" cy="817563"/>
          </a:xfrm>
        </p:grpSpPr>
        <p:sp>
          <p:nvSpPr>
            <p:cNvPr id="10" name="Title 1">
              <a:extLst>
                <a:ext uri="{FF2B5EF4-FFF2-40B4-BE49-F238E27FC236}">
                  <a16:creationId xmlns:a16="http://schemas.microsoft.com/office/drawing/2014/main" xmlns="" id="{90829E60-AB65-41F1-A18E-4A4D23F4FBB6}"/>
                </a:ext>
              </a:extLst>
            </p:cNvPr>
            <p:cNvSpPr txBox="1">
              <a:spLocks/>
            </p:cNvSpPr>
            <p:nvPr/>
          </p:nvSpPr>
          <p:spPr>
            <a:xfrm>
              <a:off x="1600200" y="0"/>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dirty="0">
                  <a:latin typeface="Times New Roman" panose="02020603050405020304" pitchFamily="18" charset="0"/>
                  <a:cs typeface="Times New Roman" panose="02020603050405020304" pitchFamily="18" charset="0"/>
                </a:rPr>
                <a:t>Daily Quiz</a:t>
              </a:r>
            </a:p>
          </p:txBody>
        </p:sp>
        <p:pic>
          <p:nvPicPr>
            <p:cNvPr id="11"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 name="Rectangle 2"/>
          <p:cNvSpPr/>
          <p:nvPr/>
        </p:nvSpPr>
        <p:spPr>
          <a:xfrm>
            <a:off x="1045187" y="1731138"/>
            <a:ext cx="7308411" cy="3831818"/>
          </a:xfrm>
          <a:prstGeom prst="rect">
            <a:avLst/>
          </a:prstGeom>
        </p:spPr>
        <p:txBody>
          <a:bodyPr wrap="none">
            <a:spAutoFit/>
          </a:bodyPr>
          <a:lstStyle/>
          <a:p>
            <a:pPr marL="342900" indent="-342900">
              <a:lnSpc>
                <a:spcPct val="150000"/>
              </a:lnSpc>
              <a:buAutoNum type="arabicPeriod"/>
            </a:pPr>
            <a:r>
              <a:rPr lang="en-US" dirty="0">
                <a:latin typeface="Times New Roman" panose="02020603050405020304" pitchFamily="18" charset="0"/>
                <a:cs typeface="Times New Roman" panose="02020603050405020304" pitchFamily="18" charset="0"/>
              </a:rPr>
              <a:t>Explain the concept of Polymorphism. </a:t>
            </a:r>
          </a:p>
          <a:p>
            <a:pPr marL="342900" indent="-342900">
              <a:lnSpc>
                <a:spcPct val="150000"/>
              </a:lnSpc>
              <a:buAutoNum type="arabicPeriod"/>
            </a:pPr>
            <a:r>
              <a:rPr lang="en-US" dirty="0">
                <a:latin typeface="Times New Roman" panose="02020603050405020304" pitchFamily="18" charset="0"/>
                <a:cs typeface="Times New Roman" panose="02020603050405020304" pitchFamily="18" charset="0"/>
              </a:rPr>
              <a:t>Class Diagram is a________ diagram </a:t>
            </a:r>
            <a:r>
              <a:rPr lang="en-US" dirty="0">
                <a:solidFill>
                  <a:srgbClr val="00B050"/>
                </a:solidFill>
                <a:latin typeface="Times New Roman" panose="02020603050405020304" pitchFamily="18" charset="0"/>
                <a:cs typeface="Times New Roman" panose="02020603050405020304" pitchFamily="18" charset="0"/>
              </a:rPr>
              <a:t>Static</a:t>
            </a:r>
          </a:p>
          <a:p>
            <a:pPr marL="342900" indent="-342900">
              <a:lnSpc>
                <a:spcPct val="150000"/>
              </a:lnSpc>
              <a:buAutoNum type="arabicPeriod"/>
            </a:pPr>
            <a:r>
              <a:rPr lang="en-US" dirty="0">
                <a:latin typeface="Times New Roman" panose="02020603050405020304" pitchFamily="18" charset="0"/>
                <a:cs typeface="Times New Roman" panose="02020603050405020304" pitchFamily="18" charset="0"/>
              </a:rPr>
              <a:t>Decision-making statements evaluate the _________ expression </a:t>
            </a:r>
            <a:r>
              <a:rPr lang="en-US" dirty="0">
                <a:solidFill>
                  <a:srgbClr val="00B050"/>
                </a:solidFill>
                <a:latin typeface="Times New Roman" panose="02020603050405020304" pitchFamily="18" charset="0"/>
                <a:cs typeface="Times New Roman" panose="02020603050405020304" pitchFamily="18" charset="0"/>
              </a:rPr>
              <a:t>Boolean</a:t>
            </a:r>
          </a:p>
          <a:p>
            <a:pPr marL="342900" indent="-342900">
              <a:lnSpc>
                <a:spcPct val="150000"/>
              </a:lnSpc>
              <a:buFontTx/>
              <a:buAutoNum type="arabicPeriod"/>
            </a:pPr>
            <a:r>
              <a:rPr lang="en-US" dirty="0">
                <a:latin typeface="Times New Roman" panose="02020603050405020304" pitchFamily="18" charset="0"/>
                <a:cs typeface="Times New Roman" panose="02020603050405020304" pitchFamily="18" charset="0"/>
              </a:rPr>
              <a:t>Using ________, we can force immediate termination of a loop </a:t>
            </a:r>
            <a:r>
              <a:rPr lang="en-US" dirty="0">
                <a:solidFill>
                  <a:srgbClr val="00B050"/>
                </a:solidFill>
                <a:latin typeface="Times New Roman" panose="02020603050405020304" pitchFamily="18" charset="0"/>
                <a:cs typeface="Times New Roman" panose="02020603050405020304" pitchFamily="18" charset="0"/>
              </a:rPr>
              <a:t>break</a:t>
            </a:r>
          </a:p>
          <a:p>
            <a:pPr marL="342900" indent="-342900">
              <a:lnSpc>
                <a:spcPct val="150000"/>
              </a:lnSpc>
              <a:buFontTx/>
              <a:buAutoNum type="arabicPeriod"/>
            </a:pPr>
            <a:r>
              <a:rPr lang="en-US" dirty="0">
                <a:latin typeface="Times New Roman" panose="02020603050405020304" pitchFamily="18" charset="0"/>
                <a:cs typeface="Times New Roman" panose="02020603050405020304" pitchFamily="18" charset="0"/>
              </a:rPr>
              <a:t>The ________ statement is used to explicitly return from a method </a:t>
            </a:r>
            <a:r>
              <a:rPr lang="en-US" dirty="0">
                <a:solidFill>
                  <a:srgbClr val="00B050"/>
                </a:solidFill>
                <a:latin typeface="Times New Roman" panose="02020603050405020304" pitchFamily="18" charset="0"/>
                <a:cs typeface="Times New Roman" panose="02020603050405020304" pitchFamily="18" charset="0"/>
              </a:rPr>
              <a:t>return</a:t>
            </a:r>
          </a:p>
          <a:p>
            <a:pPr marL="342900" indent="-342900">
              <a:lnSpc>
                <a:spcPct val="150000"/>
              </a:lnSpc>
              <a:buFontTx/>
              <a:buAutoNum type="arabicPeriod"/>
            </a:pPr>
            <a:r>
              <a:rPr lang="en-US" dirty="0">
                <a:latin typeface="Times New Roman" panose="02020603050405020304" pitchFamily="18" charset="0"/>
                <a:cs typeface="Times New Roman" panose="02020603050405020304" pitchFamily="18" charset="0"/>
              </a:rPr>
              <a:t>Can we hide data in OOPS? If yes, elaborate. [CO1] </a:t>
            </a:r>
          </a:p>
          <a:p>
            <a:pPr marL="342900" indent="-342900">
              <a:lnSpc>
                <a:spcPct val="150000"/>
              </a:lnSpc>
              <a:buFontTx/>
              <a:buAutoNum type="arabicPeriod"/>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endParaRPr lang="en-US" dirty="0">
              <a:solidFill>
                <a:srgbClr val="00B050"/>
              </a:solidFill>
            </a:endParaRPr>
          </a:p>
        </p:txBody>
      </p:sp>
      <p:sp>
        <p:nvSpPr>
          <p:cNvPr id="2" name="Footer Placeholder 1">
            <a:extLst>
              <a:ext uri="{FF2B5EF4-FFF2-40B4-BE49-F238E27FC236}">
                <a16:creationId xmlns:a16="http://schemas.microsoft.com/office/drawing/2014/main" xmlns="" id="{A262EC4F-EF9F-4515-B342-E06C1B3DD847}"/>
              </a:ext>
            </a:extLst>
          </p:cNvPr>
          <p:cNvSpPr>
            <a:spLocks noGrp="1"/>
          </p:cNvSpPr>
          <p:nvPr>
            <p:ph type="ftr" sz="quarter" idx="11"/>
          </p:nvPr>
        </p:nvSpPr>
        <p:spPr/>
        <p:txBody>
          <a:bodyPr/>
          <a:lstStyle/>
          <a:p>
            <a:r>
              <a:rPr lang="en-US"/>
              <a:t>Ms. Nancy Kansal   OBJECT ORIENTED TECHNIQUES USING JAVA</a:t>
            </a:r>
          </a:p>
        </p:txBody>
      </p:sp>
      <p:sp>
        <p:nvSpPr>
          <p:cNvPr id="5" name="Slide Number Placeholder 4">
            <a:extLst>
              <a:ext uri="{FF2B5EF4-FFF2-40B4-BE49-F238E27FC236}">
                <a16:creationId xmlns:a16="http://schemas.microsoft.com/office/drawing/2014/main" xmlns="" id="{D1C01228-AC5D-494B-BF09-B36D47F9A2F2}"/>
              </a:ext>
            </a:extLst>
          </p:cNvPr>
          <p:cNvSpPr>
            <a:spLocks noGrp="1"/>
          </p:cNvSpPr>
          <p:nvPr>
            <p:ph type="sldNum" sz="quarter" idx="12"/>
          </p:nvPr>
        </p:nvSpPr>
        <p:spPr/>
        <p:txBody>
          <a:bodyPr/>
          <a:lstStyle/>
          <a:p>
            <a:fld id="{5953C3A8-BE0E-472B-9B60-3C596930C5B5}" type="slidenum">
              <a:rPr lang="en-US" smtClean="0"/>
              <a:pPr/>
              <a:t>133</a:t>
            </a:fld>
            <a:endParaRPr lang="en-US"/>
          </a:p>
        </p:txBody>
      </p:sp>
    </p:spTree>
    <p:extLst>
      <p:ext uri="{BB962C8B-B14F-4D97-AF65-F5344CB8AC3E}">
        <p14:creationId xmlns:p14="http://schemas.microsoft.com/office/powerpoint/2010/main" xmlns="" val="26253852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A8154C-14C5-5141-A177-6DC1F7BD1118}" type="datetime1">
              <a:rPr lang="en-IN" smtClean="0"/>
              <a:pPr/>
              <a:t>19-09-2022</a:t>
            </a:fld>
            <a:endParaRPr lang="en-US"/>
          </a:p>
        </p:txBody>
      </p:sp>
      <p:sp>
        <p:nvSpPr>
          <p:cNvPr id="2" name="Rectangle 1"/>
          <p:cNvSpPr/>
          <p:nvPr/>
        </p:nvSpPr>
        <p:spPr>
          <a:xfrm>
            <a:off x="205509" y="1213451"/>
            <a:ext cx="6096000" cy="5262979"/>
          </a:xfrm>
          <a:prstGeom prst="rect">
            <a:avLst/>
          </a:prstGeom>
        </p:spPr>
        <p:txBody>
          <a:bodyPr>
            <a:spAutoFit/>
          </a:bodyPr>
          <a:lstStyle/>
          <a:p>
            <a:pPr marL="342900" indent="-342900" algn="just">
              <a:buFont typeface="+mj-lt"/>
              <a:buAutoNum type="arabicPeriod"/>
            </a:pPr>
            <a:r>
              <a:rPr lang="en-US" sz="1600" dirty="0">
                <a:solidFill>
                  <a:srgbClr val="333333"/>
                </a:solidFill>
                <a:latin typeface="Times New Roman" panose="02020603050405020304" pitchFamily="18" charset="0"/>
                <a:cs typeface="Times New Roman" panose="02020603050405020304" pitchFamily="18" charset="0"/>
              </a:rPr>
              <a:t> Which of the following is not an OOP concept?</a:t>
            </a:r>
          </a:p>
          <a:p>
            <a:pPr marL="342900" indent="-342900" algn="just">
              <a:buFont typeface="+mj-lt"/>
              <a:buAutoNum type="alphaLcParenR"/>
            </a:pPr>
            <a:r>
              <a:rPr lang="en-US" sz="1600" dirty="0">
                <a:solidFill>
                  <a:srgbClr val="000000"/>
                </a:solidFill>
                <a:latin typeface="Times New Roman" panose="02020603050405020304" pitchFamily="18" charset="0"/>
                <a:cs typeface="Times New Roman" panose="02020603050405020304" pitchFamily="18" charset="0"/>
              </a:rPr>
              <a:t>Encapsulation</a:t>
            </a:r>
          </a:p>
          <a:p>
            <a:pPr marL="342900" indent="-342900" algn="just">
              <a:buFont typeface="+mj-lt"/>
              <a:buAutoNum type="alphaLcParenR"/>
            </a:pPr>
            <a:r>
              <a:rPr lang="en-US" sz="1600" dirty="0">
                <a:solidFill>
                  <a:srgbClr val="000000"/>
                </a:solidFill>
                <a:latin typeface="Times New Roman" panose="02020603050405020304" pitchFamily="18" charset="0"/>
                <a:cs typeface="Times New Roman" panose="02020603050405020304" pitchFamily="18" charset="0"/>
              </a:rPr>
              <a:t>Polymorphism</a:t>
            </a:r>
          </a:p>
          <a:p>
            <a:pPr marL="342900" indent="-342900" algn="just">
              <a:buFont typeface="+mj-lt"/>
              <a:buAutoNum type="alphaLcParenR"/>
            </a:pPr>
            <a:r>
              <a:rPr lang="en-US" sz="1600" dirty="0">
                <a:solidFill>
                  <a:srgbClr val="000000"/>
                </a:solidFill>
                <a:latin typeface="Times New Roman" panose="02020603050405020304" pitchFamily="18" charset="0"/>
                <a:cs typeface="Times New Roman" panose="02020603050405020304" pitchFamily="18" charset="0"/>
              </a:rPr>
              <a:t>Exception</a:t>
            </a:r>
          </a:p>
          <a:p>
            <a:pPr marL="342900" indent="-342900" algn="just">
              <a:buFont typeface="+mj-lt"/>
              <a:buAutoNum type="alphaLcParenR"/>
            </a:pPr>
            <a:r>
              <a:rPr lang="en-US" sz="1600" dirty="0">
                <a:solidFill>
                  <a:srgbClr val="000000"/>
                </a:solidFill>
                <a:latin typeface="Times New Roman" panose="02020603050405020304" pitchFamily="18" charset="0"/>
                <a:cs typeface="Times New Roman" panose="02020603050405020304" pitchFamily="18" charset="0"/>
              </a:rPr>
              <a:t>Abstraction</a:t>
            </a:r>
          </a:p>
          <a:p>
            <a:pPr algn="just">
              <a:buFont typeface="+mj-lt"/>
              <a:buAutoNum type="arabicPeriod"/>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algn="just"/>
            <a:r>
              <a:rPr lang="en-US" sz="1600" dirty="0" err="1">
                <a:solidFill>
                  <a:srgbClr val="00B050"/>
                </a:solidFill>
                <a:latin typeface="Times New Roman" panose="02020603050405020304" pitchFamily="18" charset="0"/>
                <a:cs typeface="Times New Roman" panose="02020603050405020304" pitchFamily="18" charset="0"/>
              </a:rPr>
              <a:t>Ans</a:t>
            </a:r>
            <a:r>
              <a:rPr lang="en-US" sz="1600" dirty="0">
                <a:solidFill>
                  <a:srgbClr val="00B050"/>
                </a:solidFill>
                <a:latin typeface="Times New Roman" panose="02020603050405020304" pitchFamily="18" charset="0"/>
                <a:cs typeface="Times New Roman" panose="02020603050405020304" pitchFamily="18" charset="0"/>
              </a:rPr>
              <a:t> C</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2. A single program of OOPS contains _______ classes?</a:t>
            </a:r>
          </a:p>
          <a:p>
            <a:pPr marL="342900" indent="-342900">
              <a:buFont typeface="+mj-lt"/>
              <a:buAutoNum type="alphaLcParenR"/>
            </a:pPr>
            <a:r>
              <a:rPr lang="en-US" sz="1600" dirty="0">
                <a:latin typeface="Times New Roman" panose="02020603050405020304" pitchFamily="18" charset="0"/>
                <a:cs typeface="Times New Roman" panose="02020603050405020304" pitchFamily="18" charset="0"/>
              </a:rPr>
              <a:t>Only 1</a:t>
            </a:r>
          </a:p>
          <a:p>
            <a:pPr marL="342900" indent="-342900">
              <a:buFont typeface="+mj-lt"/>
              <a:buAutoNum type="alphaLcParenR"/>
            </a:pPr>
            <a:r>
              <a:rPr lang="en-US" sz="1600" dirty="0">
                <a:latin typeface="Times New Roman" panose="02020603050405020304" pitchFamily="18" charset="0"/>
                <a:cs typeface="Times New Roman" panose="02020603050405020304" pitchFamily="18" charset="0"/>
              </a:rPr>
              <a:t>Only 999</a:t>
            </a:r>
          </a:p>
          <a:p>
            <a:pPr marL="342900" indent="-342900">
              <a:buFont typeface="+mj-lt"/>
              <a:buAutoNum type="alphaLcParenR"/>
            </a:pPr>
            <a:r>
              <a:rPr lang="en-US" sz="1600" dirty="0">
                <a:latin typeface="Times New Roman" panose="02020603050405020304" pitchFamily="18" charset="0"/>
                <a:cs typeface="Times New Roman" panose="02020603050405020304" pitchFamily="18" charset="0"/>
              </a:rPr>
              <a:t>Only 100</a:t>
            </a:r>
          </a:p>
          <a:p>
            <a:pPr marL="342900" indent="-342900">
              <a:buFont typeface="+mj-lt"/>
              <a:buAutoNum type="alphaLcParenR"/>
            </a:pPr>
            <a:r>
              <a:rPr lang="en-US" sz="1600" dirty="0">
                <a:latin typeface="Times New Roman" panose="02020603050405020304" pitchFamily="18" charset="0"/>
                <a:cs typeface="Times New Roman" panose="02020603050405020304" pitchFamily="18" charset="0"/>
              </a:rPr>
              <a:t>Any number</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algn="just"/>
            <a:r>
              <a:rPr lang="en-US" sz="1600" dirty="0" err="1">
                <a:solidFill>
                  <a:srgbClr val="00B050"/>
                </a:solidFill>
                <a:latin typeface="Times New Roman" panose="02020603050405020304" pitchFamily="18" charset="0"/>
                <a:cs typeface="Times New Roman" panose="02020603050405020304" pitchFamily="18" charset="0"/>
              </a:rPr>
              <a:t>Ans</a:t>
            </a:r>
            <a:r>
              <a:rPr lang="en-US" sz="1600" dirty="0">
                <a:solidFill>
                  <a:srgbClr val="00B050"/>
                </a:solidFill>
                <a:latin typeface="Times New Roman" panose="02020603050405020304" pitchFamily="18" charset="0"/>
                <a:cs typeface="Times New Roman" panose="02020603050405020304" pitchFamily="18" charset="0"/>
              </a:rPr>
              <a:t> D</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3. The while loop repeats a set of code while the condition is not met?</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a)True</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b) False</a:t>
            </a:r>
          </a:p>
          <a:p>
            <a:endParaRPr lang="en-US" sz="1600" b="0" i="0" dirty="0">
              <a:solidFill>
                <a:srgbClr val="000000"/>
              </a:solidFill>
              <a:effectLst/>
              <a:latin typeface="Times New Roman" panose="02020603050405020304" pitchFamily="18" charset="0"/>
              <a:cs typeface="Times New Roman" panose="02020603050405020304" pitchFamily="18" charset="0"/>
            </a:endParaRPr>
          </a:p>
          <a:p>
            <a:r>
              <a:rPr lang="en-US" sz="1600" dirty="0" err="1">
                <a:solidFill>
                  <a:srgbClr val="00B050"/>
                </a:solidFill>
                <a:latin typeface="Times New Roman" panose="02020603050405020304" pitchFamily="18" charset="0"/>
                <a:cs typeface="Times New Roman" panose="02020603050405020304" pitchFamily="18" charset="0"/>
              </a:rPr>
              <a:t>Ans</a:t>
            </a:r>
            <a:r>
              <a:rPr lang="en-US" sz="1600" dirty="0">
                <a:solidFill>
                  <a:srgbClr val="00B050"/>
                </a:solidFill>
                <a:latin typeface="Times New Roman" panose="02020603050405020304" pitchFamily="18" charset="0"/>
                <a:cs typeface="Times New Roman" panose="02020603050405020304" pitchFamily="18" charset="0"/>
              </a:rPr>
              <a:t> B</a:t>
            </a:r>
            <a:endParaRPr lang="en-US" sz="1600" b="0" i="0" dirty="0">
              <a:solidFill>
                <a:srgbClr val="00B050"/>
              </a:solidFill>
              <a:effectLst/>
              <a:latin typeface="Times New Roman" panose="02020603050405020304" pitchFamily="18" charset="0"/>
              <a:cs typeface="Times New Roman" panose="02020603050405020304" pitchFamily="18" charset="0"/>
            </a:endParaRPr>
          </a:p>
        </p:txBody>
      </p:sp>
      <p:sp>
        <p:nvSpPr>
          <p:cNvPr id="9" name="Rectangle 8"/>
          <p:cNvSpPr/>
          <p:nvPr/>
        </p:nvSpPr>
        <p:spPr>
          <a:xfrm>
            <a:off x="6096000" y="981222"/>
            <a:ext cx="6096000" cy="5509200"/>
          </a:xfrm>
          <a:prstGeom prst="rect">
            <a:avLst/>
          </a:prstGeom>
        </p:spPr>
        <p:txBody>
          <a:bodyPr>
            <a:spAutoFit/>
          </a:bodyPr>
          <a:lstStyle/>
          <a:p>
            <a:r>
              <a:rPr lang="en-US" sz="1600" dirty="0">
                <a:solidFill>
                  <a:srgbClr val="333333"/>
                </a:solidFill>
                <a:latin typeface="Times New Roman" panose="02020603050405020304" pitchFamily="18" charset="0"/>
                <a:cs typeface="Times New Roman" panose="02020603050405020304" pitchFamily="18" charset="0"/>
              </a:rPr>
              <a:t>4. </a:t>
            </a:r>
            <a:r>
              <a:rPr lang="en-US" sz="1600" dirty="0">
                <a:latin typeface="Times New Roman" panose="02020603050405020304" pitchFamily="18" charset="0"/>
                <a:cs typeface="Times New Roman" panose="02020603050405020304" pitchFamily="18" charset="0"/>
              </a:rPr>
              <a:t>Which of the following is used with the switch statement?</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 Continue</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b) Exit</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c) break</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d) do</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err="1">
                <a:solidFill>
                  <a:srgbClr val="00B050"/>
                </a:solidFill>
                <a:latin typeface="Times New Roman" panose="02020603050405020304" pitchFamily="18" charset="0"/>
                <a:cs typeface="Times New Roman" panose="02020603050405020304" pitchFamily="18" charset="0"/>
              </a:rPr>
              <a:t>Ans</a:t>
            </a:r>
            <a:r>
              <a:rPr lang="en-US" sz="1600" dirty="0">
                <a:solidFill>
                  <a:srgbClr val="00B050"/>
                </a:solidFill>
                <a:latin typeface="Times New Roman" panose="02020603050405020304" pitchFamily="18" charset="0"/>
                <a:cs typeface="Times New Roman" panose="02020603050405020304" pitchFamily="18" charset="0"/>
              </a:rPr>
              <a:t> C</a:t>
            </a:r>
          </a:p>
          <a:p>
            <a:pPr algn="just"/>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2. Which of the following is not a valid flow control statement?</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 exit()</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b) break</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c) continue</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d) return</a:t>
            </a:r>
          </a:p>
          <a:p>
            <a:pPr algn="just"/>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err="1">
                <a:solidFill>
                  <a:srgbClr val="00B050"/>
                </a:solidFill>
                <a:latin typeface="Times New Roman" panose="02020603050405020304" pitchFamily="18" charset="0"/>
                <a:cs typeface="Times New Roman" panose="02020603050405020304" pitchFamily="18" charset="0"/>
              </a:rPr>
              <a:t>Ans</a:t>
            </a:r>
            <a:r>
              <a:rPr lang="en-US" sz="1600" dirty="0">
                <a:solidFill>
                  <a:srgbClr val="00B050"/>
                </a:solidFill>
                <a:latin typeface="Times New Roman" panose="02020603050405020304" pitchFamily="18" charset="0"/>
                <a:cs typeface="Times New Roman" panose="02020603050405020304" pitchFamily="18" charset="0"/>
              </a:rPr>
              <a:t> A</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3.  Can command line arguments be converted into </a:t>
            </a: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 automatically if required?</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 Yes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b) No</a:t>
            </a:r>
          </a:p>
          <a:p>
            <a:pPr algn="just"/>
            <a:endParaRPr lang="en-US" sz="1600" dirty="0">
              <a:solidFill>
                <a:srgbClr val="00B050"/>
              </a:solidFill>
              <a:latin typeface="Times New Roman" panose="02020603050405020304" pitchFamily="18" charset="0"/>
              <a:cs typeface="Times New Roman" panose="02020603050405020304" pitchFamily="18" charset="0"/>
            </a:endParaRPr>
          </a:p>
          <a:p>
            <a:pPr algn="just"/>
            <a:r>
              <a:rPr lang="en-US" sz="1600" dirty="0" err="1">
                <a:solidFill>
                  <a:srgbClr val="00B050"/>
                </a:solidFill>
                <a:latin typeface="Times New Roman" panose="02020603050405020304" pitchFamily="18" charset="0"/>
                <a:cs typeface="Times New Roman" panose="02020603050405020304" pitchFamily="18" charset="0"/>
              </a:rPr>
              <a:t>Ans</a:t>
            </a:r>
            <a:r>
              <a:rPr lang="en-US" sz="1600" dirty="0">
                <a:solidFill>
                  <a:srgbClr val="00B050"/>
                </a:solidFill>
                <a:latin typeface="Times New Roman" panose="02020603050405020304" pitchFamily="18" charset="0"/>
                <a:cs typeface="Times New Roman" panose="02020603050405020304" pitchFamily="18" charset="0"/>
              </a:rPr>
              <a:t> B</a:t>
            </a:r>
          </a:p>
        </p:txBody>
      </p:sp>
      <p:grpSp>
        <p:nvGrpSpPr>
          <p:cNvPr id="10" name="Group 9"/>
          <p:cNvGrpSpPr/>
          <p:nvPr/>
        </p:nvGrpSpPr>
        <p:grpSpPr>
          <a:xfrm>
            <a:off x="0" y="117045"/>
            <a:ext cx="12039600" cy="817563"/>
            <a:chOff x="152400" y="0"/>
            <a:chExt cx="12039600" cy="817563"/>
          </a:xfrm>
        </p:grpSpPr>
        <p:sp>
          <p:nvSpPr>
            <p:cNvPr id="11" name="Title 1">
              <a:extLst>
                <a:ext uri="{FF2B5EF4-FFF2-40B4-BE49-F238E27FC236}">
                  <a16:creationId xmlns:a16="http://schemas.microsoft.com/office/drawing/2014/main" xmlns="" id="{90829E60-AB65-41F1-A18E-4A4D23F4FBB6}"/>
                </a:ext>
              </a:extLst>
            </p:cNvPr>
            <p:cNvSpPr txBox="1">
              <a:spLocks/>
            </p:cNvSpPr>
            <p:nvPr/>
          </p:nvSpPr>
          <p:spPr>
            <a:xfrm>
              <a:off x="1600200" y="0"/>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dirty="0"/>
                <a:t>MCQ</a:t>
              </a:r>
              <a:endParaRPr lang="en-US" sz="3200" b="1" dirty="0">
                <a:latin typeface="Times New Roman" panose="02020603050405020304" pitchFamily="18" charset="0"/>
                <a:cs typeface="Times New Roman" panose="02020603050405020304" pitchFamily="18" charset="0"/>
              </a:endParaRPr>
            </a:p>
          </p:txBody>
        </p:sp>
        <p:pic>
          <p:nvPicPr>
            <p:cNvPr id="12"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 name="Footer Placeholder 2">
            <a:extLst>
              <a:ext uri="{FF2B5EF4-FFF2-40B4-BE49-F238E27FC236}">
                <a16:creationId xmlns:a16="http://schemas.microsoft.com/office/drawing/2014/main" xmlns="" id="{8EF9B77B-2C3E-4197-935E-5CD7A4D8B246}"/>
              </a:ext>
            </a:extLst>
          </p:cNvPr>
          <p:cNvSpPr>
            <a:spLocks noGrp="1"/>
          </p:cNvSpPr>
          <p:nvPr>
            <p:ph type="ftr" sz="quarter" idx="11"/>
          </p:nvPr>
        </p:nvSpPr>
        <p:spPr/>
        <p:txBody>
          <a:bodyPr/>
          <a:lstStyle/>
          <a:p>
            <a:r>
              <a:rPr lang="en-US"/>
              <a:t>Ms. Nancy Kansal   OBJECT ORIENTED TECHNIQUES USING JAVA</a:t>
            </a:r>
          </a:p>
        </p:txBody>
      </p:sp>
      <p:sp>
        <p:nvSpPr>
          <p:cNvPr id="5" name="Slide Number Placeholder 4">
            <a:extLst>
              <a:ext uri="{FF2B5EF4-FFF2-40B4-BE49-F238E27FC236}">
                <a16:creationId xmlns:a16="http://schemas.microsoft.com/office/drawing/2014/main" xmlns="" id="{AF06AEC7-415C-4F99-A088-8FA49B9C4BED}"/>
              </a:ext>
            </a:extLst>
          </p:cNvPr>
          <p:cNvSpPr>
            <a:spLocks noGrp="1"/>
          </p:cNvSpPr>
          <p:nvPr>
            <p:ph type="sldNum" sz="quarter" idx="12"/>
          </p:nvPr>
        </p:nvSpPr>
        <p:spPr/>
        <p:txBody>
          <a:bodyPr/>
          <a:lstStyle/>
          <a:p>
            <a:fld id="{5953C3A8-BE0E-472B-9B60-3C596930C5B5}" type="slidenum">
              <a:rPr lang="en-US" smtClean="0"/>
              <a:pPr/>
              <a:t>134</a:t>
            </a:fld>
            <a:endParaRPr lang="en-US"/>
          </a:p>
        </p:txBody>
      </p:sp>
    </p:spTree>
    <p:extLst>
      <p:ext uri="{BB962C8B-B14F-4D97-AF65-F5344CB8AC3E}">
        <p14:creationId xmlns:p14="http://schemas.microsoft.com/office/powerpoint/2010/main" xmlns="" val="42884306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51B6F97-F7AC-7645-9ECC-1A21572ABF8D}" type="datetime1">
              <a:rPr lang="en-IN" smtClean="0"/>
              <a:pPr/>
              <a:t>19-09-2022</a:t>
            </a:fld>
            <a:endParaRPr lang="en-US"/>
          </a:p>
        </p:txBody>
      </p:sp>
      <p:grpSp>
        <p:nvGrpSpPr>
          <p:cNvPr id="6" name="Group 5"/>
          <p:cNvGrpSpPr/>
          <p:nvPr/>
        </p:nvGrpSpPr>
        <p:grpSpPr>
          <a:xfrm>
            <a:off x="76200" y="171591"/>
            <a:ext cx="12039600" cy="817563"/>
            <a:chOff x="152400" y="0"/>
            <a:chExt cx="12039600" cy="817563"/>
          </a:xfrm>
        </p:grpSpPr>
        <p:sp>
          <p:nvSpPr>
            <p:cNvPr id="7" name="Title 1">
              <a:extLst>
                <a:ext uri="{FF2B5EF4-FFF2-40B4-BE49-F238E27FC236}">
                  <a16:creationId xmlns:a16="http://schemas.microsoft.com/office/drawing/2014/main" xmlns="" id="{90829E60-AB65-41F1-A18E-4A4D23F4FBB6}"/>
                </a:ext>
              </a:extLst>
            </p:cNvPr>
            <p:cNvSpPr txBox="1">
              <a:spLocks/>
            </p:cNvSpPr>
            <p:nvPr/>
          </p:nvSpPr>
          <p:spPr>
            <a:xfrm>
              <a:off x="1600200" y="0"/>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dirty="0"/>
                <a:t>Glossary Questions</a:t>
              </a:r>
              <a:endParaRPr lang="en-US" sz="3200" b="1" dirty="0">
                <a:latin typeface="Times New Roman" panose="02020603050405020304" pitchFamily="18" charset="0"/>
                <a:cs typeface="Times New Roman" panose="02020603050405020304" pitchFamily="18" charset="0"/>
              </a:endParaRPr>
            </a:p>
          </p:txBody>
        </p:sp>
        <p:pic>
          <p:nvPicPr>
            <p:cNvPr id="8"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Rectangle 1"/>
          <p:cNvSpPr/>
          <p:nvPr/>
        </p:nvSpPr>
        <p:spPr>
          <a:xfrm>
            <a:off x="1182255" y="1127914"/>
            <a:ext cx="9772072" cy="2585323"/>
          </a:xfrm>
          <a:prstGeom prst="rect">
            <a:avLst/>
          </a:prstGeom>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1. </a:t>
            </a:r>
            <a:r>
              <a:rPr lang="en-US" b="1" dirty="0">
                <a:latin typeface="Times New Roman" panose="02020603050405020304" pitchFamily="18" charset="0"/>
                <a:cs typeface="Times New Roman" panose="02020603050405020304" pitchFamily="18" charset="0"/>
              </a:rPr>
              <a:t>Attempt all the parts. Pick the correct option from glossary. [CO1]</a:t>
            </a:r>
          </a:p>
          <a:p>
            <a:pPr>
              <a:lnSpc>
                <a:spcPct val="150000"/>
              </a:lnSpc>
            </a:pP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Abstraction     ii) Encapsulation    iii) Inheritance      iv) Polymorphism </a:t>
            </a:r>
          </a:p>
          <a:p>
            <a:pPr>
              <a:lnSpc>
                <a:spcPct val="150000"/>
              </a:lnSpc>
            </a:pPr>
            <a:r>
              <a:rPr lang="en-US" dirty="0">
                <a:latin typeface="Times New Roman" panose="02020603050405020304" pitchFamily="18" charset="0"/>
                <a:cs typeface="Times New Roman" panose="02020603050405020304" pitchFamily="18" charset="0"/>
              </a:rPr>
              <a:t>a)  _________ means one entity have different </a:t>
            </a:r>
            <a:r>
              <a:rPr lang="en-US" dirty="0" err="1">
                <a:latin typeface="Times New Roman" panose="02020603050405020304" pitchFamily="18" charset="0"/>
                <a:cs typeface="Times New Roman" panose="02020603050405020304" pitchFamily="18" charset="0"/>
              </a:rPr>
              <a:t>behaviours</a:t>
            </a:r>
            <a:r>
              <a:rPr lang="en-US" dirty="0">
                <a:latin typeface="Times New Roman" panose="02020603050405020304" pitchFamily="18" charset="0"/>
                <a:cs typeface="Times New Roman" panose="02020603050405020304" pitchFamily="18" charset="0"/>
              </a:rPr>
              <a:t> in different situations.</a:t>
            </a:r>
          </a:p>
          <a:p>
            <a:pPr>
              <a:lnSpc>
                <a:spcPct val="150000"/>
              </a:lnSpc>
            </a:pPr>
            <a:r>
              <a:rPr lang="en-US" dirty="0">
                <a:latin typeface="Times New Roman" panose="02020603050405020304" pitchFamily="18" charset="0"/>
                <a:cs typeface="Times New Roman" panose="02020603050405020304" pitchFamily="18" charset="0"/>
              </a:rPr>
              <a:t>b) _________ is used to bind the code and data.</a:t>
            </a:r>
          </a:p>
          <a:p>
            <a:pPr>
              <a:lnSpc>
                <a:spcPct val="150000"/>
              </a:lnSpc>
            </a:pPr>
            <a:r>
              <a:rPr lang="en-US" dirty="0">
                <a:latin typeface="Times New Roman" panose="02020603050405020304" pitchFamily="18" charset="0"/>
                <a:cs typeface="Times New Roman" panose="02020603050405020304" pitchFamily="18" charset="0"/>
              </a:rPr>
              <a:t>c) _________ is used to hide the necessary details from outside world.</a:t>
            </a:r>
          </a:p>
          <a:p>
            <a:pPr>
              <a:lnSpc>
                <a:spcPct val="150000"/>
              </a:lnSpc>
            </a:pPr>
            <a:r>
              <a:rPr lang="en-US" dirty="0">
                <a:latin typeface="Times New Roman" panose="02020603050405020304" pitchFamily="18" charset="0"/>
                <a:cs typeface="Times New Roman" panose="02020603050405020304" pitchFamily="18" charset="0"/>
              </a:rPr>
              <a:t>d) _________ is used to acquire properties of one class into other.</a:t>
            </a:r>
          </a:p>
        </p:txBody>
      </p:sp>
      <p:sp>
        <p:nvSpPr>
          <p:cNvPr id="3" name="Rectangle 2"/>
          <p:cNvSpPr/>
          <p:nvPr/>
        </p:nvSpPr>
        <p:spPr>
          <a:xfrm>
            <a:off x="1182255" y="3713237"/>
            <a:ext cx="9439563" cy="2585323"/>
          </a:xfrm>
          <a:prstGeom prst="rect">
            <a:avLst/>
          </a:prstGeom>
        </p:spPr>
        <p:txBody>
          <a:bodyPr wrap="square">
            <a:spAutoFit/>
          </a:bodyPr>
          <a:lstStyle/>
          <a:p>
            <a:pPr>
              <a:lnSpc>
                <a:spcPct val="150000"/>
              </a:lnSpc>
            </a:pPr>
            <a:r>
              <a:rPr lang="en-US" b="1"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Attempt all the parts. Pick the correct option from glossary. </a:t>
            </a:r>
            <a:r>
              <a:rPr lang="en-US" dirty="0">
                <a:latin typeface="Times New Roman" panose="02020603050405020304" pitchFamily="18" charset="0"/>
                <a:cs typeface="Times New Roman" panose="02020603050405020304" pitchFamily="18" charset="0"/>
              </a:rPr>
              <a:t>[CO1]</a:t>
            </a:r>
            <a:br>
              <a:rPr lang="en-US" dirty="0">
                <a:latin typeface="Times New Roman" panose="02020603050405020304" pitchFamily="18" charset="0"/>
                <a:cs typeface="Times New Roman" panose="02020603050405020304" pitchFamily="18" charset="0"/>
              </a:rPr>
            </a:b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Super class     ii) Sub class    iii) Reusability     iv) Redundant code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Inheritance can eliminate _________.</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 A parent class is also known as _________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 Using an existing code is known as ________.</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 A child class is also known as _________ . </a:t>
            </a:r>
          </a:p>
        </p:txBody>
      </p:sp>
      <p:sp>
        <p:nvSpPr>
          <p:cNvPr id="5" name="Footer Placeholder 4">
            <a:extLst>
              <a:ext uri="{FF2B5EF4-FFF2-40B4-BE49-F238E27FC236}">
                <a16:creationId xmlns:a16="http://schemas.microsoft.com/office/drawing/2014/main" xmlns="" id="{55807230-2A6A-4755-8107-1CB526BC5B27}"/>
              </a:ext>
            </a:extLst>
          </p:cNvPr>
          <p:cNvSpPr>
            <a:spLocks noGrp="1"/>
          </p:cNvSpPr>
          <p:nvPr>
            <p:ph type="ftr" sz="quarter" idx="11"/>
          </p:nvPr>
        </p:nvSpPr>
        <p:spPr/>
        <p:txBody>
          <a:bodyPr/>
          <a:lstStyle/>
          <a:p>
            <a:r>
              <a:rPr lang="en-US"/>
              <a:t>Ms. Nancy Kansal   OBJECT ORIENTED TECHNIQUES USING JAVA</a:t>
            </a:r>
          </a:p>
        </p:txBody>
      </p:sp>
      <p:sp>
        <p:nvSpPr>
          <p:cNvPr id="9" name="Slide Number Placeholder 8">
            <a:extLst>
              <a:ext uri="{FF2B5EF4-FFF2-40B4-BE49-F238E27FC236}">
                <a16:creationId xmlns:a16="http://schemas.microsoft.com/office/drawing/2014/main" xmlns="" id="{D7B02D37-D166-4EB9-8E54-D666E1A6859B}"/>
              </a:ext>
            </a:extLst>
          </p:cNvPr>
          <p:cNvSpPr>
            <a:spLocks noGrp="1"/>
          </p:cNvSpPr>
          <p:nvPr>
            <p:ph type="sldNum" sz="quarter" idx="12"/>
          </p:nvPr>
        </p:nvSpPr>
        <p:spPr/>
        <p:txBody>
          <a:bodyPr/>
          <a:lstStyle/>
          <a:p>
            <a:fld id="{5953C3A8-BE0E-472B-9B60-3C596930C5B5}" type="slidenum">
              <a:rPr lang="en-US" smtClean="0"/>
              <a:pPr/>
              <a:t>135</a:t>
            </a:fld>
            <a:endParaRPr lang="en-US"/>
          </a:p>
        </p:txBody>
      </p:sp>
    </p:spTree>
    <p:extLst>
      <p:ext uri="{BB962C8B-B14F-4D97-AF65-F5344CB8AC3E}">
        <p14:creationId xmlns:p14="http://schemas.microsoft.com/office/powerpoint/2010/main" xmlns="" val="16406063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9CEE847-BCA4-9949-9C5A-C025B86A929F}" type="datetime1">
              <a:rPr lang="en-IN" smtClean="0"/>
              <a:pPr/>
              <a:t>19-09-2022</a:t>
            </a:fld>
            <a:endParaRPr lang="en-US"/>
          </a:p>
        </p:txBody>
      </p:sp>
      <p:grpSp>
        <p:nvGrpSpPr>
          <p:cNvPr id="6" name="Group 5"/>
          <p:cNvGrpSpPr/>
          <p:nvPr/>
        </p:nvGrpSpPr>
        <p:grpSpPr>
          <a:xfrm>
            <a:off x="76200" y="171591"/>
            <a:ext cx="12039600" cy="817563"/>
            <a:chOff x="152400" y="0"/>
            <a:chExt cx="12039600" cy="817563"/>
          </a:xfrm>
        </p:grpSpPr>
        <p:sp>
          <p:nvSpPr>
            <p:cNvPr id="7" name="Title 1">
              <a:extLst>
                <a:ext uri="{FF2B5EF4-FFF2-40B4-BE49-F238E27FC236}">
                  <a16:creationId xmlns:a16="http://schemas.microsoft.com/office/drawing/2014/main" xmlns="" id="{90829E60-AB65-41F1-A18E-4A4D23F4FBB6}"/>
                </a:ext>
              </a:extLst>
            </p:cNvPr>
            <p:cNvSpPr txBox="1">
              <a:spLocks/>
            </p:cNvSpPr>
            <p:nvPr/>
          </p:nvSpPr>
          <p:spPr>
            <a:xfrm>
              <a:off x="1600200" y="0"/>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dirty="0"/>
                <a:t>Recap of Unit</a:t>
              </a:r>
              <a:endParaRPr lang="en-US" sz="3200" b="1" dirty="0">
                <a:latin typeface="Times New Roman" panose="02020603050405020304" pitchFamily="18" charset="0"/>
                <a:cs typeface="Times New Roman" panose="02020603050405020304" pitchFamily="18" charset="0"/>
              </a:endParaRPr>
            </a:p>
          </p:txBody>
        </p:sp>
        <p:pic>
          <p:nvPicPr>
            <p:cNvPr id="8"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Rectangle 1"/>
          <p:cNvSpPr/>
          <p:nvPr/>
        </p:nvSpPr>
        <p:spPr>
          <a:xfrm>
            <a:off x="1330036" y="1878464"/>
            <a:ext cx="9956800" cy="3859518"/>
          </a:xfrm>
          <a:prstGeom prst="rect">
            <a:avLst/>
          </a:prstGeom>
        </p:spPr>
        <p:txBody>
          <a:bodyPr wrap="square">
            <a:spAutoFit/>
          </a:bodyPr>
          <a:lstStyle/>
          <a:p>
            <a:pPr marL="342900" indent="-342900">
              <a:lnSpc>
                <a:spcPct val="17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main aim of OOP is to bind together the data and the functions that operate on them so that no other part of the code can access this data except that function.</a:t>
            </a:r>
          </a:p>
          <a:p>
            <a:pPr marL="342900" indent="-342900">
              <a:lnSpc>
                <a:spcPct val="17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Object-oriented modeling and design is a way of thinking about problems using models organized around real world concepts.</a:t>
            </a:r>
          </a:p>
          <a:p>
            <a:pPr marL="342900" indent="-342900">
              <a:lnSpc>
                <a:spcPct val="17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Decision-making statements evaluate the Boolean expression and control the program flow depending upon the result of the condition provided. </a:t>
            </a:r>
          </a:p>
          <a:p>
            <a:pPr marL="342900" indent="-342900">
              <a:lnSpc>
                <a:spcPct val="17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nSpc>
                <a:spcPct val="17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xmlns="" id="{B3BAC3ED-F634-4D92-9F92-11E5C7CBCAEF}"/>
              </a:ext>
            </a:extLst>
          </p:cNvPr>
          <p:cNvSpPr>
            <a:spLocks noGrp="1"/>
          </p:cNvSpPr>
          <p:nvPr>
            <p:ph type="ftr" sz="quarter" idx="11"/>
          </p:nvPr>
        </p:nvSpPr>
        <p:spPr/>
        <p:txBody>
          <a:bodyPr/>
          <a:lstStyle/>
          <a:p>
            <a:r>
              <a:rPr lang="en-US"/>
              <a:t>Ms. Nancy Kansal   OBJECT ORIENTED TECHNIQUES USING JAVA</a:t>
            </a:r>
          </a:p>
        </p:txBody>
      </p:sp>
      <p:sp>
        <p:nvSpPr>
          <p:cNvPr id="5" name="Slide Number Placeholder 4">
            <a:extLst>
              <a:ext uri="{FF2B5EF4-FFF2-40B4-BE49-F238E27FC236}">
                <a16:creationId xmlns:a16="http://schemas.microsoft.com/office/drawing/2014/main" xmlns="" id="{54D620C9-4CE3-4A1F-A80F-CBE08FEEF466}"/>
              </a:ext>
            </a:extLst>
          </p:cNvPr>
          <p:cNvSpPr>
            <a:spLocks noGrp="1"/>
          </p:cNvSpPr>
          <p:nvPr>
            <p:ph type="sldNum" sz="quarter" idx="12"/>
          </p:nvPr>
        </p:nvSpPr>
        <p:spPr/>
        <p:txBody>
          <a:bodyPr/>
          <a:lstStyle/>
          <a:p>
            <a:fld id="{5953C3A8-BE0E-472B-9B60-3C596930C5B5}" type="slidenum">
              <a:rPr lang="en-US" smtClean="0"/>
              <a:pPr/>
              <a:t>136</a:t>
            </a:fld>
            <a:endParaRPr lang="en-US"/>
          </a:p>
        </p:txBody>
      </p:sp>
    </p:spTree>
    <p:extLst>
      <p:ext uri="{BB962C8B-B14F-4D97-AF65-F5344CB8AC3E}">
        <p14:creationId xmlns:p14="http://schemas.microsoft.com/office/powerpoint/2010/main" xmlns="" val="103088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2663248"/>
          </a:xfrm>
        </p:spPr>
        <p:txBody>
          <a:bodyPr>
            <a:normAutofit/>
          </a:bodyPr>
          <a:lstStyle/>
          <a:p>
            <a:pPr lvl="0">
              <a:lnSpc>
                <a:spcPct val="150000"/>
              </a:lnSpc>
            </a:pPr>
            <a:r>
              <a:rPr lang="en-US" sz="1800" dirty="0">
                <a:latin typeface="Times New Roman" panose="02020603050405020304" pitchFamily="18" charset="0"/>
                <a:cs typeface="Times New Roman" panose="02020603050405020304" pitchFamily="18" charset="0"/>
              </a:rPr>
              <a:t>Student must know at least the basics of how to use a computer, and should be able to start a command line shell.</a:t>
            </a:r>
          </a:p>
          <a:p>
            <a:pPr marL="0" lvl="0" indent="0">
              <a:lnSpc>
                <a:spcPct val="150000"/>
              </a:lnSpc>
              <a:buNone/>
            </a:pP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Knowledge of basic programming concepts, as covered in ‘Programming Basic” course is necessary.</a:t>
            </a:r>
          </a:p>
        </p:txBody>
      </p:sp>
      <p:sp>
        <p:nvSpPr>
          <p:cNvPr id="4" name="Date Placeholder 3"/>
          <p:cNvSpPr>
            <a:spLocks noGrp="1"/>
          </p:cNvSpPr>
          <p:nvPr>
            <p:ph type="dt" sz="half" idx="10"/>
          </p:nvPr>
        </p:nvSpPr>
        <p:spPr/>
        <p:txBody>
          <a:bodyPr/>
          <a:lstStyle/>
          <a:p>
            <a:fld id="{5C89AE49-6A3D-E44E-8723-285CD1640A23}" type="datetime1">
              <a:rPr lang="en-IN" smtClean="0"/>
              <a:pPr/>
              <a:t>19-09-2022</a:t>
            </a:fld>
            <a:endParaRPr lang="en-US"/>
          </a:p>
        </p:txBody>
      </p:sp>
      <p:sp>
        <p:nvSpPr>
          <p:cNvPr id="5" name="Footer Placeholder 4"/>
          <p:cNvSpPr>
            <a:spLocks noGrp="1"/>
          </p:cNvSpPr>
          <p:nvPr>
            <p:ph type="ftr" sz="quarter" idx="11"/>
          </p:nvPr>
        </p:nvSpPr>
        <p:spPr/>
        <p:txBody>
          <a:bodyPr/>
          <a:lstStyle/>
          <a:p>
            <a:r>
              <a:rPr lang="en-US"/>
              <a:t>Ms. Nancy Kansal   OBJECT ORIENTED TECHNIQUES USING JAVA</a:t>
            </a:r>
          </a:p>
        </p:txBody>
      </p:sp>
      <p:grpSp>
        <p:nvGrpSpPr>
          <p:cNvPr id="6" name="Group 5"/>
          <p:cNvGrpSpPr/>
          <p:nvPr/>
        </p:nvGrpSpPr>
        <p:grpSpPr>
          <a:xfrm>
            <a:off x="61049" y="259860"/>
            <a:ext cx="12130951" cy="896183"/>
            <a:chOff x="152400" y="-1539913"/>
            <a:chExt cx="12130951" cy="896183"/>
          </a:xfrm>
        </p:grpSpPr>
        <p:sp>
          <p:nvSpPr>
            <p:cNvPr id="7" name="Title 1">
              <a:extLst>
                <a:ext uri="{FF2B5EF4-FFF2-40B4-BE49-F238E27FC236}">
                  <a16:creationId xmlns:a16="http://schemas.microsoft.com/office/drawing/2014/main" xmlns="" id="{DF6BE5A1-AB5D-4314-A8BB-8A805B3F3D24}"/>
                </a:ext>
              </a:extLst>
            </p:cNvPr>
            <p:cNvSpPr txBox="1">
              <a:spLocks/>
            </p:cNvSpPr>
            <p:nvPr/>
          </p:nvSpPr>
          <p:spPr>
            <a:xfrm>
              <a:off x="1676400" y="-1539913"/>
              <a:ext cx="10606951" cy="896183"/>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p>
              <a:pPr algn="ctr"/>
              <a:r>
                <a:rPr lang="en-US" sz="3200" b="1" dirty="0">
                  <a:latin typeface="Times New Roman"/>
                  <a:cs typeface="Times New Roman"/>
                </a:rPr>
                <a:t>Prerequisite</a:t>
              </a:r>
              <a:endParaRPr lang="en-US" sz="3200" b="1" dirty="0">
                <a:latin typeface="Times New Roman" panose="02020603050405020304" pitchFamily="18" charset="0"/>
                <a:cs typeface="Times New Roman" panose="02020603050405020304" pitchFamily="18" charset="0"/>
              </a:endParaRPr>
            </a:p>
          </p:txBody>
        </p:sp>
        <p:pic>
          <p:nvPicPr>
            <p:cNvPr id="8" name="Picture 2" descr="E:\NIET\Project\xLogo11.png.pagespeed.ic.pydHLuCQEZ.png">
              <a:extLst>
                <a:ext uri="{FF2B5EF4-FFF2-40B4-BE49-F238E27FC236}">
                  <a16:creationId xmlns:a16="http://schemas.microsoft.com/office/drawing/2014/main" xmlns="" id="{BBA3DE9B-C08A-4978-A32E-A867807403B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539913"/>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Slide Number Placeholder 1">
            <a:extLst>
              <a:ext uri="{FF2B5EF4-FFF2-40B4-BE49-F238E27FC236}">
                <a16:creationId xmlns:a16="http://schemas.microsoft.com/office/drawing/2014/main" xmlns="" id="{9516DB67-1168-43D8-8B41-870241D8A534}"/>
              </a:ext>
            </a:extLst>
          </p:cNvPr>
          <p:cNvSpPr>
            <a:spLocks noGrp="1"/>
          </p:cNvSpPr>
          <p:nvPr>
            <p:ph type="sldNum" sz="quarter" idx="12"/>
          </p:nvPr>
        </p:nvSpPr>
        <p:spPr/>
        <p:txBody>
          <a:bodyPr/>
          <a:lstStyle/>
          <a:p>
            <a:fld id="{5953C3A8-BE0E-472B-9B60-3C596930C5B5}" type="slidenum">
              <a:rPr lang="en-US" smtClean="0"/>
              <a:pPr/>
              <a:t>14</a:t>
            </a:fld>
            <a:endParaRPr lang="en-US"/>
          </a:p>
        </p:txBody>
      </p:sp>
    </p:spTree>
    <p:extLst>
      <p:ext uri="{BB962C8B-B14F-4D97-AF65-F5344CB8AC3E}">
        <p14:creationId xmlns:p14="http://schemas.microsoft.com/office/powerpoint/2010/main" xmlns="" val="3871963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329DB323-E937-41BB-B197-AF434E177688}"/>
              </a:ext>
            </a:extLst>
          </p:cNvPr>
          <p:cNvSpPr>
            <a:spLocks noGrp="1"/>
          </p:cNvSpPr>
          <p:nvPr>
            <p:ph type="dt" sz="quarter" idx="10"/>
          </p:nvPr>
        </p:nvSpPr>
        <p:spPr/>
        <p:txBody>
          <a:bodyPr/>
          <a:lstStyle/>
          <a:p>
            <a:pPr>
              <a:defRPr/>
            </a:pPr>
            <a:fld id="{9450E8CB-4D47-2241-8D71-00346014020C}" type="datetime1">
              <a:rPr lang="en-IN" smtClean="0"/>
              <a:pPr>
                <a:defRPr/>
              </a:pPr>
              <a:t>19-09-2022</a:t>
            </a:fld>
            <a:endParaRPr lang="en-US"/>
          </a:p>
        </p:txBody>
      </p:sp>
      <p:graphicFrame>
        <p:nvGraphicFramePr>
          <p:cNvPr id="11" name="Content Placeholder 10">
            <a:extLst>
              <a:ext uri="{FF2B5EF4-FFF2-40B4-BE49-F238E27FC236}">
                <a16:creationId xmlns:a16="http://schemas.microsoft.com/office/drawing/2014/main" xmlns="" id="{7384C5D8-70B6-46A6-BBCA-3E217DBF62E4}"/>
              </a:ext>
            </a:extLst>
          </p:cNvPr>
          <p:cNvGraphicFramePr>
            <a:graphicFrameLocks noGrp="1"/>
          </p:cNvGraphicFramePr>
          <p:nvPr>
            <p:ph idx="1"/>
            <p:extLst>
              <p:ext uri="{D42A27DB-BD31-4B8C-83A1-F6EECF244321}">
                <p14:modId xmlns:p14="http://schemas.microsoft.com/office/powerpoint/2010/main" xmlns="" val="2301007067"/>
              </p:ext>
            </p:extLst>
          </p:nvPr>
        </p:nvGraphicFramePr>
        <p:xfrm>
          <a:off x="2284414" y="3330576"/>
          <a:ext cx="8093075" cy="2236787"/>
        </p:xfrm>
        <a:graphic>
          <a:graphicData uri="http://schemas.openxmlformats.org/drawingml/2006/table">
            <a:tbl>
              <a:tblPr firstRow="1" firstCol="1" bandRow="1">
                <a:tableStyleId>{5C22544A-7EE6-4342-B048-85BDC9FD1C3A}</a:tableStyleId>
              </a:tblPr>
              <a:tblGrid>
                <a:gridCol w="1312115">
                  <a:extLst>
                    <a:ext uri="{9D8B030D-6E8A-4147-A177-3AD203B41FA5}">
                      <a16:colId xmlns:a16="http://schemas.microsoft.com/office/drawing/2014/main" xmlns="" val="1179210556"/>
                    </a:ext>
                  </a:extLst>
                </a:gridCol>
                <a:gridCol w="6780960">
                  <a:extLst>
                    <a:ext uri="{9D8B030D-6E8A-4147-A177-3AD203B41FA5}">
                      <a16:colId xmlns:a16="http://schemas.microsoft.com/office/drawing/2014/main" xmlns="" val="1456093884"/>
                    </a:ext>
                  </a:extLst>
                </a:gridCol>
              </a:tblGrid>
              <a:tr h="420248">
                <a:tc gridSpan="2">
                  <a:txBody>
                    <a:bodyPr/>
                    <a:lstStyle/>
                    <a:p>
                      <a:pPr algn="just"/>
                      <a:r>
                        <a:rPr lang="en-US" sz="1200" dirty="0">
                          <a:effectLst/>
                        </a:rPr>
                        <a:t>Link: </a:t>
                      </a:r>
                      <a:endParaRPr lang="en-US" sz="1200" dirty="0">
                        <a:effectLst/>
                        <a:latin typeface="Calibri" panose="020F0502020204030204" pitchFamily="34" charset="0"/>
                        <a:cs typeface="Mangal" panose="02040503050203030202"/>
                      </a:endParaRPr>
                    </a:p>
                  </a:txBody>
                  <a:tcPr marL="51437" marR="51437" marT="0" marB="0"/>
                </a:tc>
                <a:tc hMerge="1">
                  <a:txBody>
                    <a:bodyPr/>
                    <a:lstStyle/>
                    <a:p>
                      <a:endParaRPr lang="en-US"/>
                    </a:p>
                  </a:txBody>
                  <a:tcPr/>
                </a:tc>
                <a:extLst>
                  <a:ext uri="{0D108BD9-81ED-4DB2-BD59-A6C34878D82A}">
                    <a16:rowId xmlns:a16="http://schemas.microsoft.com/office/drawing/2014/main" xmlns="" val="1015234405"/>
                  </a:ext>
                </a:extLst>
              </a:tr>
              <a:tr h="315793">
                <a:tc>
                  <a:txBody>
                    <a:bodyPr/>
                    <a:lstStyle/>
                    <a:p>
                      <a:pPr marL="0" marR="0" algn="just">
                        <a:lnSpc>
                          <a:spcPct val="115000"/>
                        </a:lnSpc>
                        <a:spcBef>
                          <a:spcPts val="0"/>
                        </a:spcBef>
                        <a:spcAft>
                          <a:spcPts val="1000"/>
                        </a:spcAft>
                      </a:pPr>
                      <a:r>
                        <a:rPr lang="en-US" sz="1200">
                          <a:effectLst/>
                        </a:rPr>
                        <a:t>Unit 1</a:t>
                      </a:r>
                      <a:endParaRPr lang="en-US" sz="1200">
                        <a:effectLst/>
                        <a:latin typeface="Calibri" panose="020F0502020204030204" pitchFamily="34" charset="0"/>
                        <a:ea typeface="Calibri" panose="020F0502020204030204" pitchFamily="34" charset="0"/>
                        <a:cs typeface="Mangal" panose="02040503050203030202"/>
                      </a:endParaRPr>
                    </a:p>
                  </a:txBody>
                  <a:tcPr marL="51437" marR="51437" marT="0" marB="0"/>
                </a:tc>
                <a:tc>
                  <a:txBody>
                    <a:bodyPr/>
                    <a:lstStyle/>
                    <a:p>
                      <a:pPr marL="0" marR="0" algn="just">
                        <a:lnSpc>
                          <a:spcPct val="115000"/>
                        </a:lnSpc>
                        <a:spcBef>
                          <a:spcPts val="0"/>
                        </a:spcBef>
                        <a:spcAft>
                          <a:spcPts val="1000"/>
                        </a:spcAft>
                      </a:pPr>
                      <a:r>
                        <a:rPr lang="en-US" sz="1200" u="sng" dirty="0">
                          <a:effectLst/>
                          <a:hlinkClick r:id="rId2"/>
                        </a:rPr>
                        <a:t>https://www.youtube.com/watch?v=r59xYe3Vyks&amp;list=PLS1QulWo1RIbfTjQvTdj8Y6yyq4R7g-Al</a:t>
                      </a:r>
                      <a:endParaRPr lang="en-US" sz="1200" dirty="0">
                        <a:effectLst/>
                        <a:latin typeface="Calibri" panose="020F0502020204030204" pitchFamily="34" charset="0"/>
                        <a:ea typeface="Calibri" panose="020F0502020204030204" pitchFamily="34" charset="0"/>
                        <a:cs typeface="Mangal" panose="02040503050203030202"/>
                      </a:endParaRPr>
                    </a:p>
                  </a:txBody>
                  <a:tcPr marL="51437" marR="51437" marT="0" marB="0"/>
                </a:tc>
                <a:extLst>
                  <a:ext uri="{0D108BD9-81ED-4DB2-BD59-A6C34878D82A}">
                    <a16:rowId xmlns:a16="http://schemas.microsoft.com/office/drawing/2014/main" xmlns="" val="1185829918"/>
                  </a:ext>
                </a:extLst>
              </a:tr>
              <a:tr h="315793">
                <a:tc>
                  <a:txBody>
                    <a:bodyPr/>
                    <a:lstStyle/>
                    <a:p>
                      <a:pPr marL="0" marR="0" algn="just">
                        <a:lnSpc>
                          <a:spcPct val="115000"/>
                        </a:lnSpc>
                        <a:spcBef>
                          <a:spcPts val="0"/>
                        </a:spcBef>
                        <a:spcAft>
                          <a:spcPts val="1000"/>
                        </a:spcAft>
                      </a:pPr>
                      <a:r>
                        <a:rPr lang="en-US" sz="1200">
                          <a:effectLst/>
                        </a:rPr>
                        <a:t>Unit 2</a:t>
                      </a:r>
                      <a:endParaRPr lang="en-US" sz="1200">
                        <a:effectLst/>
                        <a:latin typeface="Calibri" panose="020F0502020204030204" pitchFamily="34" charset="0"/>
                        <a:ea typeface="Calibri" panose="020F0502020204030204" pitchFamily="34" charset="0"/>
                        <a:cs typeface="Mangal" panose="02040503050203030202"/>
                      </a:endParaRPr>
                    </a:p>
                  </a:txBody>
                  <a:tcPr marL="51437" marR="51437" marT="0" marB="0"/>
                </a:tc>
                <a:tc>
                  <a:txBody>
                    <a:bodyPr/>
                    <a:lstStyle/>
                    <a:p>
                      <a:pPr marL="0" marR="0" algn="just">
                        <a:lnSpc>
                          <a:spcPct val="115000"/>
                        </a:lnSpc>
                        <a:spcBef>
                          <a:spcPts val="0"/>
                        </a:spcBef>
                        <a:spcAft>
                          <a:spcPts val="1000"/>
                        </a:spcAft>
                      </a:pPr>
                      <a:r>
                        <a:rPr lang="en-US" sz="1200" u="sng" dirty="0">
                          <a:effectLst/>
                          <a:hlinkClick r:id="rId3"/>
                        </a:rPr>
                        <a:t>https://www.youtube.com/watch?v=ZHLdVRXIuC8&amp;list=PLS1QulWo1RIbfTjQvTdj8Y6yyq4R7g-Al&amp;index=18</a:t>
                      </a:r>
                      <a:endParaRPr lang="en-US" sz="1200" dirty="0">
                        <a:effectLst/>
                        <a:latin typeface="Calibri" panose="020F0502020204030204" pitchFamily="34" charset="0"/>
                        <a:ea typeface="Calibri" panose="020F0502020204030204" pitchFamily="34" charset="0"/>
                        <a:cs typeface="Mangal" panose="02040503050203030202"/>
                      </a:endParaRPr>
                    </a:p>
                  </a:txBody>
                  <a:tcPr marL="51437" marR="51437" marT="0" marB="0"/>
                </a:tc>
                <a:extLst>
                  <a:ext uri="{0D108BD9-81ED-4DB2-BD59-A6C34878D82A}">
                    <a16:rowId xmlns:a16="http://schemas.microsoft.com/office/drawing/2014/main" xmlns="" val="1297673055"/>
                  </a:ext>
                </a:extLst>
              </a:tr>
              <a:tr h="315793">
                <a:tc>
                  <a:txBody>
                    <a:bodyPr/>
                    <a:lstStyle/>
                    <a:p>
                      <a:pPr marL="0" marR="0" algn="just">
                        <a:lnSpc>
                          <a:spcPct val="115000"/>
                        </a:lnSpc>
                        <a:spcBef>
                          <a:spcPts val="0"/>
                        </a:spcBef>
                        <a:spcAft>
                          <a:spcPts val="1000"/>
                        </a:spcAft>
                      </a:pPr>
                      <a:r>
                        <a:rPr lang="en-US" sz="1200" dirty="0">
                          <a:effectLst/>
                        </a:rPr>
                        <a:t>Unit 3</a:t>
                      </a:r>
                      <a:endParaRPr lang="en-US" sz="1200" dirty="0">
                        <a:effectLst/>
                        <a:latin typeface="Calibri" panose="020F0502020204030204" pitchFamily="34" charset="0"/>
                        <a:ea typeface="Calibri" panose="020F0502020204030204" pitchFamily="34" charset="0"/>
                        <a:cs typeface="Mangal" panose="02040503050203030202"/>
                      </a:endParaRPr>
                    </a:p>
                  </a:txBody>
                  <a:tcPr marL="51437" marR="51437" marT="0" marB="0"/>
                </a:tc>
                <a:tc>
                  <a:txBody>
                    <a:bodyPr/>
                    <a:lstStyle/>
                    <a:p>
                      <a:pPr marL="0" marR="0" algn="just">
                        <a:lnSpc>
                          <a:spcPct val="115000"/>
                        </a:lnSpc>
                        <a:spcBef>
                          <a:spcPts val="0"/>
                        </a:spcBef>
                        <a:spcAft>
                          <a:spcPts val="0"/>
                        </a:spcAft>
                      </a:pPr>
                      <a:r>
                        <a:rPr lang="en-US" sz="1200" u="sng">
                          <a:effectLst/>
                          <a:hlinkClick r:id="rId4"/>
                        </a:rPr>
                        <a:t>https://www.youtube.com/watch?v=hBh_CC5y8-s</a:t>
                      </a:r>
                      <a:endParaRPr lang="en-US" sz="1200">
                        <a:effectLst/>
                        <a:latin typeface="Calibri" panose="020F0502020204030204" pitchFamily="34" charset="0"/>
                        <a:ea typeface="Calibri" panose="020F0502020204030204" pitchFamily="34" charset="0"/>
                        <a:cs typeface="Mangal" panose="02040503050203030202"/>
                      </a:endParaRPr>
                    </a:p>
                  </a:txBody>
                  <a:tcPr marL="51437" marR="51437" marT="0" marB="0"/>
                </a:tc>
                <a:extLst>
                  <a:ext uri="{0D108BD9-81ED-4DB2-BD59-A6C34878D82A}">
                    <a16:rowId xmlns:a16="http://schemas.microsoft.com/office/drawing/2014/main" xmlns="" val="3929011329"/>
                  </a:ext>
                </a:extLst>
              </a:tr>
              <a:tr h="536362">
                <a:tc>
                  <a:txBody>
                    <a:bodyPr/>
                    <a:lstStyle/>
                    <a:p>
                      <a:pPr marL="0" marR="0" algn="just">
                        <a:lnSpc>
                          <a:spcPct val="115000"/>
                        </a:lnSpc>
                        <a:spcBef>
                          <a:spcPts val="0"/>
                        </a:spcBef>
                        <a:spcAft>
                          <a:spcPts val="1000"/>
                        </a:spcAft>
                      </a:pPr>
                      <a:r>
                        <a:rPr lang="en-US" sz="1200">
                          <a:effectLst/>
                        </a:rPr>
                        <a:t>Unit 4</a:t>
                      </a:r>
                      <a:endParaRPr lang="en-US" sz="1200">
                        <a:effectLst/>
                        <a:latin typeface="Calibri" panose="020F0502020204030204" pitchFamily="34" charset="0"/>
                        <a:ea typeface="Calibri" panose="020F0502020204030204" pitchFamily="34" charset="0"/>
                        <a:cs typeface="Mangal" panose="02040503050203030202"/>
                      </a:endParaRPr>
                    </a:p>
                  </a:txBody>
                  <a:tcPr marL="51437" marR="51437" marT="0" marB="0"/>
                </a:tc>
                <a:tc>
                  <a:txBody>
                    <a:bodyPr/>
                    <a:lstStyle/>
                    <a:p>
                      <a:pPr marL="0" marR="0" algn="just">
                        <a:lnSpc>
                          <a:spcPct val="115000"/>
                        </a:lnSpc>
                        <a:spcBef>
                          <a:spcPts val="0"/>
                        </a:spcBef>
                        <a:spcAft>
                          <a:spcPts val="0"/>
                        </a:spcAft>
                      </a:pPr>
                      <a:r>
                        <a:rPr lang="en-US" sz="1200" u="sng">
                          <a:effectLst/>
                          <a:hlinkClick r:id="rId5"/>
                        </a:rPr>
                        <a:t>https://www.youtube.com/watch?v=qQVqfvs3p48</a:t>
                      </a:r>
                      <a:endParaRPr lang="en-US" sz="1200">
                        <a:effectLst/>
                      </a:endParaRPr>
                    </a:p>
                    <a:p>
                      <a:pPr marL="228600" marR="0" algn="just">
                        <a:lnSpc>
                          <a:spcPct val="115000"/>
                        </a:lnSpc>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Mangal" panose="02040503050203030202"/>
                      </a:endParaRPr>
                    </a:p>
                  </a:txBody>
                  <a:tcPr marL="51437" marR="51437" marT="0" marB="0"/>
                </a:tc>
                <a:extLst>
                  <a:ext uri="{0D108BD9-81ED-4DB2-BD59-A6C34878D82A}">
                    <a16:rowId xmlns:a16="http://schemas.microsoft.com/office/drawing/2014/main" xmlns="" val="1213342543"/>
                  </a:ext>
                </a:extLst>
              </a:tr>
              <a:tr h="332798">
                <a:tc>
                  <a:txBody>
                    <a:bodyPr/>
                    <a:lstStyle/>
                    <a:p>
                      <a:pPr marL="0" marR="0" algn="just">
                        <a:lnSpc>
                          <a:spcPct val="115000"/>
                        </a:lnSpc>
                        <a:spcBef>
                          <a:spcPts val="0"/>
                        </a:spcBef>
                        <a:spcAft>
                          <a:spcPts val="1000"/>
                        </a:spcAft>
                      </a:pPr>
                      <a:r>
                        <a:rPr lang="en-US" sz="1200">
                          <a:effectLst/>
                        </a:rPr>
                        <a:t>Unit 5</a:t>
                      </a:r>
                      <a:endParaRPr lang="en-US" sz="1200">
                        <a:effectLst/>
                        <a:latin typeface="Calibri" panose="020F0502020204030204" pitchFamily="34" charset="0"/>
                        <a:ea typeface="Calibri" panose="020F0502020204030204" pitchFamily="34" charset="0"/>
                        <a:cs typeface="Mangal" panose="02040503050203030202"/>
                      </a:endParaRPr>
                    </a:p>
                  </a:txBody>
                  <a:tcPr marL="51437" marR="51437" marT="0" marB="0"/>
                </a:tc>
                <a:tc>
                  <a:txBody>
                    <a:bodyPr/>
                    <a:lstStyle/>
                    <a:p>
                      <a:pPr marL="0" marR="0" algn="just">
                        <a:lnSpc>
                          <a:spcPct val="115000"/>
                        </a:lnSpc>
                        <a:spcBef>
                          <a:spcPts val="0"/>
                        </a:spcBef>
                        <a:spcAft>
                          <a:spcPts val="1000"/>
                        </a:spcAft>
                      </a:pPr>
                      <a:r>
                        <a:rPr lang="en-US" sz="1200" u="sng" dirty="0">
                          <a:effectLst/>
                          <a:hlinkClick r:id="rId6"/>
                        </a:rPr>
                        <a:t>https://www.youtube.com/watch?v=2qWPpgALJyw</a:t>
                      </a:r>
                      <a:endParaRPr lang="en-US" sz="1200" dirty="0">
                        <a:effectLst/>
                        <a:latin typeface="Calibri" panose="020F0502020204030204" pitchFamily="34" charset="0"/>
                        <a:ea typeface="Calibri" panose="020F0502020204030204" pitchFamily="34" charset="0"/>
                        <a:cs typeface="Mangal" panose="02040503050203030202"/>
                      </a:endParaRPr>
                    </a:p>
                  </a:txBody>
                  <a:tcPr marL="51437" marR="51437" marT="0" marB="0"/>
                </a:tc>
                <a:extLst>
                  <a:ext uri="{0D108BD9-81ED-4DB2-BD59-A6C34878D82A}">
                    <a16:rowId xmlns:a16="http://schemas.microsoft.com/office/drawing/2014/main" xmlns="" val="2445308444"/>
                  </a:ext>
                </a:extLst>
              </a:tr>
            </a:tbl>
          </a:graphicData>
        </a:graphic>
      </p:graphicFrame>
      <p:sp>
        <p:nvSpPr>
          <p:cNvPr id="12" name="Content Placeholder 2">
            <a:extLst>
              <a:ext uri="{FF2B5EF4-FFF2-40B4-BE49-F238E27FC236}">
                <a16:creationId xmlns:a16="http://schemas.microsoft.com/office/drawing/2014/main" xmlns="" id="{CFC969F5-7EEF-428F-BBAB-1FF5EA377B3B}"/>
              </a:ext>
            </a:extLst>
          </p:cNvPr>
          <p:cNvSpPr txBox="1">
            <a:spLocks/>
          </p:cNvSpPr>
          <p:nvPr/>
        </p:nvSpPr>
        <p:spPr>
          <a:xfrm>
            <a:off x="2284413" y="1782764"/>
            <a:ext cx="7886700" cy="1443037"/>
          </a:xfrm>
          <a:prstGeom prst="rect">
            <a:avLst/>
          </a:prstGeom>
        </p:spPr>
        <p:txBody>
          <a:bodyPr lIns="68580" tIns="34290" rIns="68580" bIns="3429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defRPr/>
            </a:pPr>
            <a:endParaRPr lang="en-US" sz="1350" dirty="0">
              <a:latin typeface="Times New Roman" panose="02020603050405020304" pitchFamily="18" charset="0"/>
              <a:cs typeface="Times New Roman" panose="02020603050405020304" pitchFamily="18" charset="0"/>
            </a:endParaRPr>
          </a:p>
        </p:txBody>
      </p:sp>
      <p:sp>
        <p:nvSpPr>
          <p:cNvPr id="15387" name="Rectangle 12">
            <a:extLst>
              <a:ext uri="{FF2B5EF4-FFF2-40B4-BE49-F238E27FC236}">
                <a16:creationId xmlns:a16="http://schemas.microsoft.com/office/drawing/2014/main" xmlns="" id="{3C10166C-ED17-49C7-9141-E944123A2E6C}"/>
              </a:ext>
            </a:extLst>
          </p:cNvPr>
          <p:cNvSpPr>
            <a:spLocks noChangeArrowheads="1"/>
          </p:cNvSpPr>
          <p:nvPr/>
        </p:nvSpPr>
        <p:spPr bwMode="auto">
          <a:xfrm>
            <a:off x="838200" y="1236663"/>
            <a:ext cx="10626969" cy="17045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14313" indent="-2143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spcBef>
                <a:spcPct val="0"/>
              </a:spcBef>
            </a:pPr>
            <a:r>
              <a:rPr lang="en-US" altLang="en-US" sz="1800" dirty="0">
                <a:solidFill>
                  <a:srgbClr val="273239"/>
                </a:solidFill>
                <a:latin typeface="Times New Roman" panose="02020603050405020304" pitchFamily="18" charset="0"/>
                <a:cs typeface="Times New Roman" panose="02020603050405020304" pitchFamily="18" charset="0"/>
              </a:rPr>
              <a:t>OOTS refers to languages that uses objects in programming. </a:t>
            </a:r>
          </a:p>
          <a:p>
            <a:pPr>
              <a:lnSpc>
                <a:spcPct val="150000"/>
              </a:lnSpc>
              <a:spcBef>
                <a:spcPct val="0"/>
              </a:spcBef>
            </a:pPr>
            <a:r>
              <a:rPr lang="en-US" altLang="en-US" sz="1800" dirty="0">
                <a:solidFill>
                  <a:srgbClr val="273239"/>
                </a:solidFill>
                <a:latin typeface="Times New Roman" panose="02020603050405020304" pitchFamily="18" charset="0"/>
                <a:cs typeface="Times New Roman" panose="02020603050405020304" pitchFamily="18" charset="0"/>
              </a:rPr>
              <a:t>OOTS aims to implement real-world entities like inheritance, hiding, polymorphism </a:t>
            </a:r>
            <a:r>
              <a:rPr lang="en-US" altLang="en-US" sz="1800" dirty="0" err="1">
                <a:solidFill>
                  <a:srgbClr val="273239"/>
                </a:solidFill>
                <a:latin typeface="Times New Roman" panose="02020603050405020304" pitchFamily="18" charset="0"/>
                <a:cs typeface="Times New Roman" panose="02020603050405020304" pitchFamily="18" charset="0"/>
              </a:rPr>
              <a:t>etc</a:t>
            </a:r>
            <a:r>
              <a:rPr lang="en-US" altLang="en-US" sz="1800" dirty="0">
                <a:solidFill>
                  <a:srgbClr val="273239"/>
                </a:solidFill>
                <a:latin typeface="Times New Roman" panose="02020603050405020304" pitchFamily="18" charset="0"/>
                <a:cs typeface="Times New Roman" panose="02020603050405020304" pitchFamily="18" charset="0"/>
              </a:rPr>
              <a:t> in programming. </a:t>
            </a:r>
          </a:p>
          <a:p>
            <a:pPr>
              <a:lnSpc>
                <a:spcPct val="150000"/>
              </a:lnSpc>
              <a:spcBef>
                <a:spcPct val="0"/>
              </a:spcBef>
            </a:pPr>
            <a:r>
              <a:rPr lang="en-US" altLang="en-US" sz="1800" dirty="0">
                <a:solidFill>
                  <a:srgbClr val="273239"/>
                </a:solidFill>
                <a:latin typeface="Times New Roman" panose="02020603050405020304" pitchFamily="18" charset="0"/>
                <a:cs typeface="Times New Roman" panose="02020603050405020304" pitchFamily="18" charset="0"/>
              </a:rPr>
              <a:t>The main aim of OOTS is to bind together the data and the functions that operate on them so that no other part of the code can access this data except that function</a:t>
            </a:r>
            <a:endParaRPr lang="en-US" altLang="en-US" sz="1800" dirty="0">
              <a:latin typeface="Times New Roman" panose="02020603050405020304" pitchFamily="18" charset="0"/>
              <a:cs typeface="Times New Roman" panose="02020603050405020304" pitchFamily="18" charset="0"/>
            </a:endParaRPr>
          </a:p>
        </p:txBody>
      </p:sp>
      <p:grpSp>
        <p:nvGrpSpPr>
          <p:cNvPr id="15388" name="Group 9">
            <a:extLst>
              <a:ext uri="{FF2B5EF4-FFF2-40B4-BE49-F238E27FC236}">
                <a16:creationId xmlns:a16="http://schemas.microsoft.com/office/drawing/2014/main" xmlns="" id="{B4B80939-FBAB-4235-93DC-69BAE391DC30}"/>
              </a:ext>
            </a:extLst>
          </p:cNvPr>
          <p:cNvGrpSpPr>
            <a:grpSpLocks/>
          </p:cNvGrpSpPr>
          <p:nvPr/>
        </p:nvGrpSpPr>
        <p:grpSpPr bwMode="auto">
          <a:xfrm>
            <a:off x="-1" y="144463"/>
            <a:ext cx="12027877" cy="817562"/>
            <a:chOff x="0" y="0"/>
            <a:chExt cx="9144000" cy="817563"/>
          </a:xfrm>
        </p:grpSpPr>
        <p:sp>
          <p:nvSpPr>
            <p:cNvPr id="14" name="Title 1">
              <a:extLst>
                <a:ext uri="{FF2B5EF4-FFF2-40B4-BE49-F238E27FC236}">
                  <a16:creationId xmlns:a16="http://schemas.microsoft.com/office/drawing/2014/main" xmlns="" id="{0B422D0C-5607-4E67-A52A-AAF2DE5D08A0}"/>
                </a:ext>
              </a:extLst>
            </p:cNvPr>
            <p:cNvSpPr txBox="1">
              <a:spLocks/>
            </p:cNvSpPr>
            <p:nvPr/>
          </p:nvSpPr>
          <p:spPr>
            <a:xfrm>
              <a:off x="1371600" y="0"/>
              <a:ext cx="7772400" cy="685801"/>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a:latin typeface="Times New Roman" panose="02020603050405020304" pitchFamily="18" charset="0"/>
                  <a:cs typeface="Times New Roman" panose="02020603050405020304" pitchFamily="18" charset="0"/>
                </a:rPr>
                <a:t>About the Subject with videos</a:t>
              </a:r>
            </a:p>
          </p:txBody>
        </p:sp>
        <p:pic>
          <p:nvPicPr>
            <p:cNvPr id="15390" name="Picture 2" descr="E:\NIET\Project\xLogo11.png.pagespeed.ic.pydHLuCQEZ.png">
              <a:extLst>
                <a:ext uri="{FF2B5EF4-FFF2-40B4-BE49-F238E27FC236}">
                  <a16:creationId xmlns:a16="http://schemas.microsoft.com/office/drawing/2014/main" xmlns="" id="{2F386DF2-449A-4772-8B05-D44D2D63BBD0}"/>
                </a:ext>
              </a:extLst>
            </p:cNvP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Footer Placeholder 1">
            <a:extLst>
              <a:ext uri="{FF2B5EF4-FFF2-40B4-BE49-F238E27FC236}">
                <a16:creationId xmlns:a16="http://schemas.microsoft.com/office/drawing/2014/main" xmlns="" id="{840BF152-14EC-4BF2-B021-83F09104D52A}"/>
              </a:ext>
            </a:extLst>
          </p:cNvPr>
          <p:cNvSpPr>
            <a:spLocks noGrp="1"/>
          </p:cNvSpPr>
          <p:nvPr>
            <p:ph type="ftr" sz="quarter" idx="11"/>
          </p:nvPr>
        </p:nvSpPr>
        <p:spPr/>
        <p:txBody>
          <a:bodyPr/>
          <a:lstStyle/>
          <a:p>
            <a:r>
              <a:rPr lang="en-US"/>
              <a:t>Ms. Nancy Kansal   OBJECT ORIENTED TECHNIQUES USING JAVA</a:t>
            </a:r>
          </a:p>
        </p:txBody>
      </p:sp>
      <p:sp>
        <p:nvSpPr>
          <p:cNvPr id="3" name="Slide Number Placeholder 2">
            <a:extLst>
              <a:ext uri="{FF2B5EF4-FFF2-40B4-BE49-F238E27FC236}">
                <a16:creationId xmlns:a16="http://schemas.microsoft.com/office/drawing/2014/main" xmlns="" id="{9AB9AE5F-F4EE-44F3-8797-9E5B16F15CE2}"/>
              </a:ext>
            </a:extLst>
          </p:cNvPr>
          <p:cNvSpPr>
            <a:spLocks noGrp="1"/>
          </p:cNvSpPr>
          <p:nvPr>
            <p:ph type="sldNum" sz="quarter" idx="12"/>
          </p:nvPr>
        </p:nvSpPr>
        <p:spPr/>
        <p:txBody>
          <a:bodyPr/>
          <a:lstStyle/>
          <a:p>
            <a:fld id="{5953C3A8-BE0E-472B-9B60-3C596930C5B5}"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3691" y="1580527"/>
            <a:ext cx="10515600" cy="4351338"/>
          </a:xfrm>
        </p:spPr>
        <p:txBody>
          <a:bodyPr>
            <a:normAutofit/>
          </a:bodyPr>
          <a:lstStyle/>
          <a:p>
            <a:pPr>
              <a:lnSpc>
                <a:spcPct val="150000"/>
              </a:lnSpc>
            </a:pPr>
            <a:r>
              <a:rPr lang="en-US" sz="1800" dirty="0">
                <a:latin typeface="Times New Roman" panose="02020603050405020304" pitchFamily="18" charset="0"/>
                <a:cs typeface="Times New Roman" panose="02020603050405020304" pitchFamily="18" charset="0"/>
              </a:rPr>
              <a:t>Object Oriented Programming</a:t>
            </a:r>
          </a:p>
          <a:p>
            <a:pPr>
              <a:lnSpc>
                <a:spcPct val="150000"/>
              </a:lnSpc>
            </a:pPr>
            <a:r>
              <a:rPr lang="en-US" sz="1800" dirty="0">
                <a:latin typeface="Times New Roman" panose="02020603050405020304" pitchFamily="18" charset="0"/>
                <a:cs typeface="Times New Roman" panose="02020603050405020304" pitchFamily="18" charset="0"/>
              </a:rPr>
              <a:t>Introduction and Features</a:t>
            </a:r>
          </a:p>
          <a:p>
            <a:pPr>
              <a:lnSpc>
                <a:spcPct val="150000"/>
              </a:lnSpc>
            </a:pPr>
            <a:r>
              <a:rPr lang="en-US" sz="1800" dirty="0">
                <a:latin typeface="Times New Roman" panose="02020603050405020304" pitchFamily="18" charset="0"/>
                <a:cs typeface="Times New Roman" panose="02020603050405020304" pitchFamily="18" charset="0"/>
              </a:rPr>
              <a:t>Abstraction</a:t>
            </a:r>
          </a:p>
          <a:p>
            <a:pPr>
              <a:lnSpc>
                <a:spcPct val="150000"/>
              </a:lnSpc>
            </a:pPr>
            <a:r>
              <a:rPr lang="en-US" sz="1800" dirty="0">
                <a:latin typeface="Times New Roman" panose="02020603050405020304" pitchFamily="18" charset="0"/>
                <a:cs typeface="Times New Roman" panose="02020603050405020304" pitchFamily="18" charset="0"/>
              </a:rPr>
              <a:t>Encapsulation</a:t>
            </a:r>
          </a:p>
          <a:p>
            <a:pPr>
              <a:lnSpc>
                <a:spcPct val="150000"/>
              </a:lnSpc>
            </a:pPr>
            <a:r>
              <a:rPr lang="en-US" sz="1800" dirty="0">
                <a:latin typeface="Times New Roman" panose="02020603050405020304" pitchFamily="18" charset="0"/>
                <a:cs typeface="Times New Roman" panose="02020603050405020304" pitchFamily="18" charset="0"/>
              </a:rPr>
              <a:t>Polymorphism</a:t>
            </a:r>
          </a:p>
          <a:p>
            <a:pPr>
              <a:lnSpc>
                <a:spcPct val="150000"/>
              </a:lnSpc>
            </a:pPr>
            <a:r>
              <a:rPr lang="en-US" sz="1800" dirty="0">
                <a:latin typeface="Times New Roman" panose="02020603050405020304" pitchFamily="18" charset="0"/>
                <a:cs typeface="Times New Roman" panose="02020603050405020304" pitchFamily="18" charset="0"/>
              </a:rPr>
              <a:t>Inheritance.</a:t>
            </a:r>
          </a:p>
          <a:p>
            <a:pPr>
              <a:lnSpc>
                <a:spcPct val="150000"/>
              </a:lnSpc>
            </a:pPr>
            <a:r>
              <a:rPr lang="en-US" sz="1800" dirty="0">
                <a:latin typeface="Times New Roman" panose="02020603050405020304" pitchFamily="18" charset="0"/>
                <a:cs typeface="Times New Roman" panose="02020603050405020304" pitchFamily="18" charset="0"/>
              </a:rPr>
              <a:t>Modeling Concepts</a:t>
            </a:r>
          </a:p>
          <a:p>
            <a:pPr>
              <a:lnSpc>
                <a:spcPct val="150000"/>
              </a:lnSpc>
            </a:pPr>
            <a:r>
              <a:rPr lang="en-US" sz="1800" dirty="0">
                <a:latin typeface="Times New Roman" panose="02020603050405020304" pitchFamily="18" charset="0"/>
                <a:cs typeface="Times New Roman" panose="02020603050405020304" pitchFamily="18" charset="0"/>
              </a:rPr>
              <a:t>Class Diagram</a:t>
            </a:r>
          </a:p>
        </p:txBody>
      </p:sp>
      <p:sp>
        <p:nvSpPr>
          <p:cNvPr id="4" name="Date Placeholder 3"/>
          <p:cNvSpPr>
            <a:spLocks noGrp="1"/>
          </p:cNvSpPr>
          <p:nvPr>
            <p:ph type="dt" sz="half" idx="10"/>
          </p:nvPr>
        </p:nvSpPr>
        <p:spPr/>
        <p:txBody>
          <a:bodyPr/>
          <a:lstStyle/>
          <a:p>
            <a:fld id="{230DF76C-7E57-7B41-A155-8E5367B88C8C}" type="datetime1">
              <a:rPr lang="en-IN" smtClean="0"/>
              <a:pPr/>
              <a:t>19-09-2022</a:t>
            </a:fld>
            <a:endParaRPr lang="en-US"/>
          </a:p>
        </p:txBody>
      </p:sp>
      <p:sp>
        <p:nvSpPr>
          <p:cNvPr id="5" name="Footer Placeholder 4"/>
          <p:cNvSpPr>
            <a:spLocks noGrp="1"/>
          </p:cNvSpPr>
          <p:nvPr>
            <p:ph type="ftr" sz="quarter" idx="11"/>
          </p:nvPr>
        </p:nvSpPr>
        <p:spPr/>
        <p:txBody>
          <a:bodyPr/>
          <a:lstStyle/>
          <a:p>
            <a:r>
              <a:rPr lang="en-US"/>
              <a:t>Ms. Nancy Kansal   OBJECT ORIENTED TECHNIQUES USING JAVA</a:t>
            </a:r>
          </a:p>
        </p:txBody>
      </p:sp>
      <p:grpSp>
        <p:nvGrpSpPr>
          <p:cNvPr id="6" name="Group 5"/>
          <p:cNvGrpSpPr/>
          <p:nvPr/>
        </p:nvGrpSpPr>
        <p:grpSpPr>
          <a:xfrm>
            <a:off x="61049" y="259860"/>
            <a:ext cx="12130951" cy="896183"/>
            <a:chOff x="152400" y="-1539913"/>
            <a:chExt cx="12130951" cy="896183"/>
          </a:xfrm>
        </p:grpSpPr>
        <p:sp>
          <p:nvSpPr>
            <p:cNvPr id="7" name="Title 1">
              <a:extLst>
                <a:ext uri="{FF2B5EF4-FFF2-40B4-BE49-F238E27FC236}">
                  <a16:creationId xmlns:a16="http://schemas.microsoft.com/office/drawing/2014/main" xmlns="" id="{DF6BE5A1-AB5D-4314-A8BB-8A805B3F3D24}"/>
                </a:ext>
              </a:extLst>
            </p:cNvPr>
            <p:cNvSpPr txBox="1">
              <a:spLocks/>
            </p:cNvSpPr>
            <p:nvPr/>
          </p:nvSpPr>
          <p:spPr>
            <a:xfrm>
              <a:off x="1676400" y="-1539913"/>
              <a:ext cx="10606951" cy="896183"/>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p>
              <a:pPr algn="ctr"/>
              <a:r>
                <a:rPr lang="en-US" sz="3200" b="1" dirty="0">
                  <a:latin typeface="Times New Roman" panose="02020603050405020304" pitchFamily="18" charset="0"/>
                  <a:cs typeface="Times New Roman" panose="02020603050405020304" pitchFamily="18" charset="0"/>
                </a:rPr>
                <a:t>UNIT CONTENTS</a:t>
              </a:r>
            </a:p>
          </p:txBody>
        </p:sp>
        <p:pic>
          <p:nvPicPr>
            <p:cNvPr id="8" name="Picture 2" descr="E:\NIET\Project\xLogo11.png.pagespeed.ic.pydHLuCQEZ.png">
              <a:extLst>
                <a:ext uri="{FF2B5EF4-FFF2-40B4-BE49-F238E27FC236}">
                  <a16:creationId xmlns:a16="http://schemas.microsoft.com/office/drawing/2014/main" xmlns="" id="{BBA3DE9B-C08A-4978-A32E-A867807403B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539913"/>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Slide Number Placeholder 1">
            <a:extLst>
              <a:ext uri="{FF2B5EF4-FFF2-40B4-BE49-F238E27FC236}">
                <a16:creationId xmlns:a16="http://schemas.microsoft.com/office/drawing/2014/main" xmlns="" id="{AF598530-6CBA-424F-A5E2-12CC68856FB3}"/>
              </a:ext>
            </a:extLst>
          </p:cNvPr>
          <p:cNvSpPr>
            <a:spLocks noGrp="1"/>
          </p:cNvSpPr>
          <p:nvPr>
            <p:ph type="sldNum" sz="quarter" idx="12"/>
          </p:nvPr>
        </p:nvSpPr>
        <p:spPr/>
        <p:txBody>
          <a:bodyPr/>
          <a:lstStyle/>
          <a:p>
            <a:fld id="{5953C3A8-BE0E-472B-9B60-3C596930C5B5}" type="slidenum">
              <a:rPr lang="en-US" smtClean="0"/>
              <a:pPr/>
              <a:t>16</a:t>
            </a:fld>
            <a:endParaRPr lang="en-US"/>
          </a:p>
        </p:txBody>
      </p:sp>
    </p:spTree>
    <p:extLst>
      <p:ext uri="{BB962C8B-B14F-4D97-AF65-F5344CB8AC3E}">
        <p14:creationId xmlns:p14="http://schemas.microsoft.com/office/powerpoint/2010/main" xmlns="" val="351467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3691" y="1580527"/>
            <a:ext cx="10515600" cy="4351338"/>
          </a:xfrm>
        </p:spPr>
        <p:txBody>
          <a:bodyPr>
            <a:normAutofit/>
          </a:bodyPr>
          <a:lstStyle/>
          <a:p>
            <a:pPr>
              <a:lnSpc>
                <a:spcPct val="150000"/>
              </a:lnSpc>
            </a:pPr>
            <a:r>
              <a:rPr lang="en-US" sz="1800" dirty="0">
                <a:latin typeface="Times New Roman" panose="02020603050405020304" pitchFamily="18" charset="0"/>
                <a:cs typeface="Times New Roman" panose="02020603050405020304" pitchFamily="18" charset="0"/>
              </a:rPr>
              <a:t>Object Diagram.</a:t>
            </a:r>
          </a:p>
          <a:p>
            <a:pPr>
              <a:lnSpc>
                <a:spcPct val="150000"/>
              </a:lnSpc>
            </a:pPr>
            <a:r>
              <a:rPr lang="en-US" sz="1800" dirty="0">
                <a:latin typeface="Times New Roman" panose="02020603050405020304" pitchFamily="18" charset="0"/>
                <a:cs typeface="Times New Roman" panose="02020603050405020304" pitchFamily="18" charset="0"/>
              </a:rPr>
              <a:t>Control Statements</a:t>
            </a:r>
          </a:p>
          <a:p>
            <a:pPr>
              <a:lnSpc>
                <a:spcPct val="150000"/>
              </a:lnSpc>
            </a:pPr>
            <a:r>
              <a:rPr lang="en-US" sz="1800" dirty="0">
                <a:latin typeface="Times New Roman" panose="02020603050405020304" pitchFamily="18" charset="0"/>
                <a:cs typeface="Times New Roman" panose="02020603050405020304" pitchFamily="18" charset="0"/>
              </a:rPr>
              <a:t>Decision Making</a:t>
            </a:r>
          </a:p>
          <a:p>
            <a:pPr>
              <a:lnSpc>
                <a:spcPct val="150000"/>
              </a:lnSpc>
            </a:pPr>
            <a:r>
              <a:rPr lang="en-US" sz="1800" dirty="0">
                <a:latin typeface="Times New Roman" panose="02020603050405020304" pitchFamily="18" charset="0"/>
                <a:cs typeface="Times New Roman" panose="02020603050405020304" pitchFamily="18" charset="0"/>
              </a:rPr>
              <a:t>Looping</a:t>
            </a:r>
          </a:p>
          <a:p>
            <a:pPr>
              <a:lnSpc>
                <a:spcPct val="150000"/>
              </a:lnSpc>
            </a:pPr>
            <a:r>
              <a:rPr lang="en-US" sz="1800" dirty="0">
                <a:latin typeface="Times New Roman" panose="02020603050405020304" pitchFamily="18" charset="0"/>
                <a:cs typeface="Times New Roman" panose="02020603050405020304" pitchFamily="18" charset="0"/>
              </a:rPr>
              <a:t>Branching</a:t>
            </a:r>
          </a:p>
          <a:p>
            <a:pPr>
              <a:lnSpc>
                <a:spcPct val="150000"/>
              </a:lnSpc>
            </a:pPr>
            <a:r>
              <a:rPr lang="en-US" sz="1800" dirty="0">
                <a:latin typeface="Times New Roman" panose="02020603050405020304" pitchFamily="18" charset="0"/>
                <a:cs typeface="Times New Roman" panose="02020603050405020304" pitchFamily="18" charset="0"/>
              </a:rPr>
              <a:t> Argument Passing Mechanism</a:t>
            </a:r>
          </a:p>
          <a:p>
            <a:pPr>
              <a:lnSpc>
                <a:spcPct val="150000"/>
              </a:lnSpc>
            </a:pPr>
            <a:r>
              <a:rPr lang="en-US" sz="1800" dirty="0">
                <a:latin typeface="Times New Roman" panose="02020603050405020304" pitchFamily="18" charset="0"/>
                <a:cs typeface="Times New Roman" panose="02020603050405020304" pitchFamily="18" charset="0"/>
              </a:rPr>
              <a:t>Command Line Argument.</a:t>
            </a:r>
          </a:p>
        </p:txBody>
      </p:sp>
      <p:sp>
        <p:nvSpPr>
          <p:cNvPr id="4" name="Date Placeholder 3"/>
          <p:cNvSpPr>
            <a:spLocks noGrp="1"/>
          </p:cNvSpPr>
          <p:nvPr>
            <p:ph type="dt" sz="half" idx="10"/>
          </p:nvPr>
        </p:nvSpPr>
        <p:spPr/>
        <p:txBody>
          <a:bodyPr/>
          <a:lstStyle/>
          <a:p>
            <a:fld id="{146928D8-1E0E-7B4A-9D6F-8C5C72E317F0}" type="datetime1">
              <a:rPr lang="en-IN" smtClean="0"/>
              <a:pPr/>
              <a:t>19-09-2022</a:t>
            </a:fld>
            <a:endParaRPr lang="en-US"/>
          </a:p>
        </p:txBody>
      </p:sp>
      <p:sp>
        <p:nvSpPr>
          <p:cNvPr id="5" name="Footer Placeholder 4"/>
          <p:cNvSpPr>
            <a:spLocks noGrp="1"/>
          </p:cNvSpPr>
          <p:nvPr>
            <p:ph type="ftr" sz="quarter" idx="11"/>
          </p:nvPr>
        </p:nvSpPr>
        <p:spPr/>
        <p:txBody>
          <a:bodyPr/>
          <a:lstStyle/>
          <a:p>
            <a:r>
              <a:rPr lang="en-US"/>
              <a:t>Ms. Nancy Kansal   OBJECT ORIENTED TECHNIQUES USING JAVA</a:t>
            </a:r>
          </a:p>
        </p:txBody>
      </p:sp>
      <p:grpSp>
        <p:nvGrpSpPr>
          <p:cNvPr id="6" name="Group 5"/>
          <p:cNvGrpSpPr/>
          <p:nvPr/>
        </p:nvGrpSpPr>
        <p:grpSpPr>
          <a:xfrm>
            <a:off x="61049" y="259860"/>
            <a:ext cx="12054751" cy="896183"/>
            <a:chOff x="152400" y="-1539913"/>
            <a:chExt cx="12054751" cy="896183"/>
          </a:xfrm>
        </p:grpSpPr>
        <p:sp>
          <p:nvSpPr>
            <p:cNvPr id="7" name="Title 1">
              <a:extLst>
                <a:ext uri="{FF2B5EF4-FFF2-40B4-BE49-F238E27FC236}">
                  <a16:creationId xmlns:a16="http://schemas.microsoft.com/office/drawing/2014/main" xmlns="" id="{DF6BE5A1-AB5D-4314-A8BB-8A805B3F3D24}"/>
                </a:ext>
              </a:extLst>
            </p:cNvPr>
            <p:cNvSpPr txBox="1">
              <a:spLocks/>
            </p:cNvSpPr>
            <p:nvPr/>
          </p:nvSpPr>
          <p:spPr>
            <a:xfrm>
              <a:off x="1600200" y="-1539913"/>
              <a:ext cx="10606951" cy="896183"/>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p>
              <a:pPr algn="ctr"/>
              <a:r>
                <a:rPr lang="en-US" sz="3200" b="1" dirty="0">
                  <a:latin typeface="Times New Roman" panose="02020603050405020304" pitchFamily="18" charset="0"/>
                  <a:cs typeface="Times New Roman" panose="02020603050405020304" pitchFamily="18" charset="0"/>
                </a:rPr>
                <a:t>UNIT CONTENTS(Cont.)</a:t>
              </a:r>
            </a:p>
          </p:txBody>
        </p:sp>
        <p:pic>
          <p:nvPicPr>
            <p:cNvPr id="8" name="Picture 2" descr="E:\NIET\Project\xLogo11.png.pagespeed.ic.pydHLuCQEZ.png">
              <a:extLst>
                <a:ext uri="{FF2B5EF4-FFF2-40B4-BE49-F238E27FC236}">
                  <a16:creationId xmlns:a16="http://schemas.microsoft.com/office/drawing/2014/main" xmlns="" id="{BBA3DE9B-C08A-4978-A32E-A867807403B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539913"/>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Slide Number Placeholder 1">
            <a:extLst>
              <a:ext uri="{FF2B5EF4-FFF2-40B4-BE49-F238E27FC236}">
                <a16:creationId xmlns:a16="http://schemas.microsoft.com/office/drawing/2014/main" xmlns="" id="{ED9ED013-36C9-4A6D-A23B-467660C167B9}"/>
              </a:ext>
            </a:extLst>
          </p:cNvPr>
          <p:cNvSpPr>
            <a:spLocks noGrp="1"/>
          </p:cNvSpPr>
          <p:nvPr>
            <p:ph type="sldNum" sz="quarter" idx="12"/>
          </p:nvPr>
        </p:nvSpPr>
        <p:spPr/>
        <p:txBody>
          <a:bodyPr/>
          <a:lstStyle/>
          <a:p>
            <a:fld id="{5953C3A8-BE0E-472B-9B60-3C596930C5B5}" type="slidenum">
              <a:rPr lang="en-US" smtClean="0"/>
              <a:pPr/>
              <a:t>17</a:t>
            </a:fld>
            <a:endParaRPr lang="en-US"/>
          </a:p>
        </p:txBody>
      </p:sp>
    </p:spTree>
    <p:extLst>
      <p:ext uri="{BB962C8B-B14F-4D97-AF65-F5344CB8AC3E}">
        <p14:creationId xmlns:p14="http://schemas.microsoft.com/office/powerpoint/2010/main" xmlns="" val="3238556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8CB0940-8481-D547-80F6-61B014CAFD70}" type="datetime1">
              <a:rPr lang="en-IN" smtClean="0"/>
              <a:pPr/>
              <a:t>19-09-2022</a:t>
            </a:fld>
            <a:endParaRPr lang="en-US"/>
          </a:p>
        </p:txBody>
      </p:sp>
      <p:sp>
        <p:nvSpPr>
          <p:cNvPr id="5" name="Footer Placeholder 4"/>
          <p:cNvSpPr>
            <a:spLocks noGrp="1"/>
          </p:cNvSpPr>
          <p:nvPr>
            <p:ph type="ftr" sz="quarter" idx="11"/>
          </p:nvPr>
        </p:nvSpPr>
        <p:spPr/>
        <p:txBody>
          <a:bodyPr/>
          <a:lstStyle/>
          <a:p>
            <a:r>
              <a:rPr lang="en-US"/>
              <a:t>Ms. Nancy Kansal   OBJECT ORIENTED TECHNIQUES USING JAVA</a:t>
            </a:r>
          </a:p>
        </p:txBody>
      </p:sp>
      <p:grpSp>
        <p:nvGrpSpPr>
          <p:cNvPr id="6" name="Group 5"/>
          <p:cNvGrpSpPr/>
          <p:nvPr/>
        </p:nvGrpSpPr>
        <p:grpSpPr>
          <a:xfrm>
            <a:off x="61049" y="259860"/>
            <a:ext cx="12054751" cy="896183"/>
            <a:chOff x="152400" y="-1539913"/>
            <a:chExt cx="12054751" cy="896183"/>
          </a:xfrm>
        </p:grpSpPr>
        <p:sp>
          <p:nvSpPr>
            <p:cNvPr id="7" name="Title 1">
              <a:extLst>
                <a:ext uri="{FF2B5EF4-FFF2-40B4-BE49-F238E27FC236}">
                  <a16:creationId xmlns:a16="http://schemas.microsoft.com/office/drawing/2014/main" xmlns="" id="{DF6BE5A1-AB5D-4314-A8BB-8A805B3F3D24}"/>
                </a:ext>
              </a:extLst>
            </p:cNvPr>
            <p:cNvSpPr txBox="1">
              <a:spLocks/>
            </p:cNvSpPr>
            <p:nvPr/>
          </p:nvSpPr>
          <p:spPr>
            <a:xfrm>
              <a:off x="1600200" y="-1539913"/>
              <a:ext cx="10606951" cy="896183"/>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p>
              <a:pPr algn="ctr"/>
              <a:r>
                <a:rPr lang="en-US" sz="3200" b="1" dirty="0">
                  <a:latin typeface="Times New Roman" panose="02020603050405020304" pitchFamily="18" charset="0"/>
                  <a:cs typeface="Times New Roman" panose="02020603050405020304" pitchFamily="18" charset="0"/>
                </a:rPr>
                <a:t>UNIT OBJECTIVE</a:t>
              </a:r>
            </a:p>
          </p:txBody>
        </p:sp>
        <p:pic>
          <p:nvPicPr>
            <p:cNvPr id="8" name="Picture 2" descr="E:\NIET\Project\xLogo11.png.pagespeed.ic.pydHLuCQEZ.png">
              <a:extLst>
                <a:ext uri="{FF2B5EF4-FFF2-40B4-BE49-F238E27FC236}">
                  <a16:creationId xmlns:a16="http://schemas.microsoft.com/office/drawing/2014/main" xmlns="" id="{BBA3DE9B-C08A-4978-A32E-A867807403B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539913"/>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Slide Number Placeholder 1">
            <a:extLst>
              <a:ext uri="{FF2B5EF4-FFF2-40B4-BE49-F238E27FC236}">
                <a16:creationId xmlns:a16="http://schemas.microsoft.com/office/drawing/2014/main" xmlns="" id="{ED9ED013-36C9-4A6D-A23B-467660C167B9}"/>
              </a:ext>
            </a:extLst>
          </p:cNvPr>
          <p:cNvSpPr>
            <a:spLocks noGrp="1"/>
          </p:cNvSpPr>
          <p:nvPr>
            <p:ph type="sldNum" sz="quarter" idx="12"/>
          </p:nvPr>
        </p:nvSpPr>
        <p:spPr/>
        <p:txBody>
          <a:bodyPr/>
          <a:lstStyle/>
          <a:p>
            <a:fld id="{5953C3A8-BE0E-472B-9B60-3C596930C5B5}" type="slidenum">
              <a:rPr lang="en-US" smtClean="0"/>
              <a:pPr/>
              <a:t>18</a:t>
            </a:fld>
            <a:endParaRPr lang="en-US"/>
          </a:p>
        </p:txBody>
      </p:sp>
      <p:sp>
        <p:nvSpPr>
          <p:cNvPr id="9" name="Content Placeholder 2">
            <a:extLst>
              <a:ext uri="{FF2B5EF4-FFF2-40B4-BE49-F238E27FC236}">
                <a16:creationId xmlns:a16="http://schemas.microsoft.com/office/drawing/2014/main" xmlns="" id="{3B90BF68-1C00-433F-A583-8FCF9C25A750}"/>
              </a:ext>
            </a:extLst>
          </p:cNvPr>
          <p:cNvSpPr>
            <a:spLocks noGrp="1"/>
          </p:cNvSpPr>
          <p:nvPr>
            <p:ph idx="1"/>
          </p:nvPr>
        </p:nvSpPr>
        <p:spPr>
          <a:xfrm>
            <a:off x="1871003" y="1508125"/>
            <a:ext cx="8492197" cy="4724890"/>
          </a:xfrm>
        </p:spPr>
        <p:txBody>
          <a:bodyPr/>
          <a:lstStyle/>
          <a:p>
            <a:pPr marL="0" indent="0" eaLnBrk="1" hangingPunct="1">
              <a:buNone/>
            </a:pPr>
            <a:r>
              <a:rPr lang="en-US" altLang="en-US" sz="2400" dirty="0"/>
              <a:t>Objective of this unit to understand the concept of OOPs.</a:t>
            </a:r>
          </a:p>
          <a:p>
            <a:pPr marL="0" indent="0" eaLnBrk="1" hangingPunct="1">
              <a:buNone/>
            </a:pPr>
            <a:r>
              <a:rPr lang="en-US" altLang="en-US" sz="2400" dirty="0"/>
              <a:t>Objective of this unit to understand the modeling concept and control statement.</a:t>
            </a:r>
          </a:p>
        </p:txBody>
      </p:sp>
    </p:spTree>
    <p:extLst>
      <p:ext uri="{BB962C8B-B14F-4D97-AF65-F5344CB8AC3E}">
        <p14:creationId xmlns:p14="http://schemas.microsoft.com/office/powerpoint/2010/main" xmlns="" val="86054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ox(in)">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ox(in)">
                                      <p:cBhvr>
                                        <p:cTn id="1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a:extLst>
              <a:ext uri="{FF2B5EF4-FFF2-40B4-BE49-F238E27FC236}">
                <a16:creationId xmlns:a16="http://schemas.microsoft.com/office/drawing/2014/main" xmlns="" id="{26B41458-79C4-42EC-BEFF-BA24DBE180C5}"/>
              </a:ext>
            </a:extLst>
          </p:cNvPr>
          <p:cNvSpPr>
            <a:spLocks noGrp="1"/>
          </p:cNvSpPr>
          <p:nvPr>
            <p:ph idx="1"/>
          </p:nvPr>
        </p:nvSpPr>
        <p:spPr>
          <a:xfrm>
            <a:off x="2133600" y="1508125"/>
            <a:ext cx="8229600" cy="5105400"/>
          </a:xfrm>
        </p:spPr>
        <p:txBody>
          <a:bodyPr/>
          <a:lstStyle/>
          <a:p>
            <a:pPr algn="just" eaLnBrk="1" hangingPunct="1">
              <a:lnSpc>
                <a:spcPct val="150000"/>
              </a:lnSpc>
            </a:pPr>
            <a:r>
              <a:rPr lang="en-US" altLang="en-US" sz="2000" dirty="0">
                <a:latin typeface="Times New Roman" panose="02020603050405020304" pitchFamily="18" charset="0"/>
                <a:cs typeface="Times New Roman" panose="02020603050405020304" pitchFamily="18" charset="0"/>
              </a:rPr>
              <a:t>After you have read and studied this topic, you should be able to</a:t>
            </a:r>
          </a:p>
          <a:p>
            <a:pPr algn="just" eaLnBrk="1" hangingPunct="1">
              <a:lnSpc>
                <a:spcPct val="150000"/>
              </a:lnSpc>
            </a:pPr>
            <a:r>
              <a:rPr lang="en-IN" altLang="en-US" sz="2000" dirty="0">
                <a:latin typeface="Times New Roman" panose="02020603050405020304" pitchFamily="18" charset="0"/>
                <a:cs typeface="Times New Roman" panose="02020603050405020304" pitchFamily="18" charset="0"/>
              </a:rPr>
              <a:t>To learn the Object Oriented Concepts in Java.</a:t>
            </a:r>
            <a:endParaRPr lang="en-US" altLang="en-US" sz="2000" dirty="0">
              <a:latin typeface="Times New Roman" panose="02020603050405020304" pitchFamily="18" charset="0"/>
              <a:cs typeface="Times New Roman" panose="02020603050405020304" pitchFamily="18" charset="0"/>
            </a:endParaRPr>
          </a:p>
          <a:p>
            <a:pPr algn="just" eaLnBrk="1" hangingPunct="1">
              <a:lnSpc>
                <a:spcPct val="150000"/>
              </a:lnSpc>
            </a:pPr>
            <a:r>
              <a:rPr lang="en-IN" altLang="en-US" sz="2000" dirty="0">
                <a:latin typeface="Times New Roman" panose="02020603050405020304" pitchFamily="18" charset="0"/>
                <a:cs typeface="Times New Roman" panose="02020603050405020304" pitchFamily="18" charset="0"/>
              </a:rPr>
              <a:t>To learn the concept of how to initialize object in memory.</a:t>
            </a:r>
            <a:endParaRPr lang="en-US" altLang="en-US" sz="2000" dirty="0">
              <a:latin typeface="Times New Roman" panose="02020603050405020304" pitchFamily="18" charset="0"/>
              <a:cs typeface="Times New Roman" panose="02020603050405020304" pitchFamily="18" charset="0"/>
            </a:endParaRPr>
          </a:p>
          <a:p>
            <a:pPr algn="just" eaLnBrk="1" hangingPunct="1">
              <a:lnSpc>
                <a:spcPct val="150000"/>
              </a:lnSpc>
            </a:pPr>
            <a:r>
              <a:rPr lang="en-IN" altLang="en-US" sz="2000" dirty="0">
                <a:latin typeface="Times New Roman" panose="02020603050405020304" pitchFamily="18" charset="0"/>
                <a:cs typeface="Times New Roman" panose="02020603050405020304" pitchFamily="18" charset="0"/>
              </a:rPr>
              <a:t>To Understand the application of instance, static method.</a:t>
            </a:r>
            <a:endParaRPr lang="en-US" altLang="en-US" sz="2000" dirty="0">
              <a:latin typeface="Times New Roman" panose="02020603050405020304" pitchFamily="18" charset="0"/>
              <a:cs typeface="Times New Roman" panose="02020603050405020304" pitchFamily="18" charset="0"/>
            </a:endParaRPr>
          </a:p>
          <a:p>
            <a:pPr algn="just" eaLnBrk="1" hangingPunct="1">
              <a:lnSpc>
                <a:spcPct val="150000"/>
              </a:lnSpc>
            </a:pPr>
            <a:r>
              <a:rPr lang="en-IN" altLang="en-US" sz="2000" dirty="0">
                <a:latin typeface="Times New Roman" panose="02020603050405020304" pitchFamily="18" charset="0"/>
                <a:cs typeface="Times New Roman" panose="02020603050405020304" pitchFamily="18" charset="0"/>
              </a:rPr>
              <a:t>To learn the concepts of code reusability and Polymorphism .</a:t>
            </a:r>
            <a:endParaRPr lang="en-US" altLang="en-US" sz="2000" dirty="0">
              <a:latin typeface="Times New Roman" panose="02020603050405020304" pitchFamily="18" charset="0"/>
              <a:cs typeface="Times New Roman" panose="02020603050405020304" pitchFamily="18" charset="0"/>
            </a:endParaRPr>
          </a:p>
          <a:p>
            <a:pPr algn="just" eaLnBrk="1" hangingPunct="1">
              <a:lnSpc>
                <a:spcPct val="150000"/>
              </a:lnSpc>
            </a:pPr>
            <a:r>
              <a:rPr lang="en-IN" altLang="en-US" sz="2000" dirty="0">
                <a:latin typeface="Times New Roman" panose="02020603050405020304" pitchFamily="18" charset="0"/>
                <a:cs typeface="Times New Roman" panose="02020603050405020304" pitchFamily="18" charset="0"/>
              </a:rPr>
              <a:t>To explore the knowledge of Lambda function and Array Object.</a:t>
            </a:r>
            <a:endParaRPr lang="en-US" altLang="en-US" sz="2000" dirty="0">
              <a:latin typeface="Times New Roman" panose="02020603050405020304" pitchFamily="18" charset="0"/>
              <a:cs typeface="Times New Roman" panose="02020603050405020304" pitchFamily="18" charset="0"/>
            </a:endParaRPr>
          </a:p>
          <a:p>
            <a:pPr eaLnBrk="1" hangingPunct="1"/>
            <a:endParaRPr lang="en-US" altLang="en-US" sz="2400" dirty="0"/>
          </a:p>
        </p:txBody>
      </p:sp>
      <p:sp>
        <p:nvSpPr>
          <p:cNvPr id="4" name="Date Placeholder 3">
            <a:extLst>
              <a:ext uri="{FF2B5EF4-FFF2-40B4-BE49-F238E27FC236}">
                <a16:creationId xmlns:a16="http://schemas.microsoft.com/office/drawing/2014/main" xmlns="" id="{1D3F40D5-24D3-41FE-AD84-35B75E1F7905}"/>
              </a:ext>
            </a:extLst>
          </p:cNvPr>
          <p:cNvSpPr>
            <a:spLocks noGrp="1"/>
          </p:cNvSpPr>
          <p:nvPr>
            <p:ph type="dt" sz="quarter" idx="10"/>
          </p:nvPr>
        </p:nvSpPr>
        <p:spPr/>
        <p:txBody>
          <a:bodyPr/>
          <a:lstStyle/>
          <a:p>
            <a:pPr>
              <a:defRPr/>
            </a:pPr>
            <a:fld id="{901DD781-E372-B54F-82EA-53C8B8567B4E}" type="datetime1">
              <a:rPr lang="en-IN" smtClean="0"/>
              <a:pPr>
                <a:defRPr/>
              </a:pPr>
              <a:t>19-09-2022</a:t>
            </a:fld>
            <a:endParaRPr lang="en-US"/>
          </a:p>
        </p:txBody>
      </p:sp>
      <p:sp>
        <p:nvSpPr>
          <p:cNvPr id="5" name="Footer Placeholder 4">
            <a:extLst>
              <a:ext uri="{FF2B5EF4-FFF2-40B4-BE49-F238E27FC236}">
                <a16:creationId xmlns:a16="http://schemas.microsoft.com/office/drawing/2014/main" xmlns="" id="{866319C7-9DCE-4720-8823-985E24886C81}"/>
              </a:ext>
            </a:extLst>
          </p:cNvPr>
          <p:cNvSpPr>
            <a:spLocks noGrp="1"/>
          </p:cNvSpPr>
          <p:nvPr>
            <p:ph type="ftr" sz="quarter" idx="11"/>
          </p:nvPr>
        </p:nvSpPr>
        <p:spPr>
          <a:xfrm>
            <a:off x="2971800" y="6248401"/>
            <a:ext cx="6781800" cy="365125"/>
          </a:xfrm>
        </p:spPr>
        <p:txBody>
          <a:bodyPr/>
          <a:lstStyle/>
          <a:p>
            <a:pPr>
              <a:defRPr/>
            </a:pPr>
            <a:r>
              <a:rPr lang="en-US"/>
              <a:t>Ms. Nancy Kansal   OBJECT ORIENTED TECHNIQUES USING JAVA</a:t>
            </a:r>
            <a:endParaRPr lang="en-US" dirty="0"/>
          </a:p>
        </p:txBody>
      </p:sp>
      <p:sp>
        <p:nvSpPr>
          <p:cNvPr id="7" name="Title 1">
            <a:extLst>
              <a:ext uri="{FF2B5EF4-FFF2-40B4-BE49-F238E27FC236}">
                <a16:creationId xmlns:a16="http://schemas.microsoft.com/office/drawing/2014/main" xmlns="" id="{B3FE1355-4C32-4FD2-BE54-426C5547A2C4}"/>
              </a:ext>
            </a:extLst>
          </p:cNvPr>
          <p:cNvSpPr txBox="1">
            <a:spLocks/>
          </p:cNvSpPr>
          <p:nvPr/>
        </p:nvSpPr>
        <p:spPr>
          <a:xfrm>
            <a:off x="1524000" y="0"/>
            <a:ext cx="105918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a:latin typeface="Times New Roman" pitchFamily="18" charset="0"/>
                <a:cs typeface="Times New Roman" pitchFamily="18" charset="0"/>
              </a:rPr>
              <a:t>Topic Objective</a:t>
            </a:r>
          </a:p>
        </p:txBody>
      </p:sp>
      <p:pic>
        <p:nvPicPr>
          <p:cNvPr id="19463" name="Picture 2" descr="E:\NIET\Project\xLogo11.png.pagespeed.ic.pydHLuCQEZ.png">
            <a:extLst>
              <a:ext uri="{FF2B5EF4-FFF2-40B4-BE49-F238E27FC236}">
                <a16:creationId xmlns:a16="http://schemas.microsoft.com/office/drawing/2014/main" xmlns="" id="{721A8D66-04FE-4C2F-BB50-CCD57A831FC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xmlns="" id="{F40B2A64-91C8-420E-A310-9073CACFA242}"/>
              </a:ext>
            </a:extLst>
          </p:cNvPr>
          <p:cNvSpPr>
            <a:spLocks noGrp="1"/>
          </p:cNvSpPr>
          <p:nvPr>
            <p:ph type="sldNum" sz="quarter" idx="12"/>
          </p:nvPr>
        </p:nvSpPr>
        <p:spPr/>
        <p:txBody>
          <a:bodyPr/>
          <a:lstStyle/>
          <a:p>
            <a:fld id="{5953C3A8-BE0E-472B-9B60-3C596930C5B5}" type="slidenum">
              <a:rPr lang="en-US" smtClean="0"/>
              <a:pPr/>
              <a:t>19</a:t>
            </a:fld>
            <a:endParaRPr 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098">
                                            <p:txEl>
                                              <p:pRg st="0" end="0"/>
                                            </p:txEl>
                                          </p:spTgt>
                                        </p:tgtEl>
                                        <p:attrNameLst>
                                          <p:attrName>style.visibility</p:attrName>
                                        </p:attrNameLst>
                                      </p:cBhvr>
                                      <p:to>
                                        <p:strVal val="visible"/>
                                      </p:to>
                                    </p:set>
                                    <p:animEffect transition="in" filter="box(in)">
                                      <p:cBhvr>
                                        <p:cTn id="7" dur="500"/>
                                        <p:tgtEl>
                                          <p:spTgt spid="40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grpSp>
        <p:nvGrpSpPr>
          <p:cNvPr id="6" name="Group 5"/>
          <p:cNvGrpSpPr/>
          <p:nvPr/>
        </p:nvGrpSpPr>
        <p:grpSpPr>
          <a:xfrm>
            <a:off x="-30018" y="131723"/>
            <a:ext cx="12130951" cy="896183"/>
            <a:chOff x="152400" y="-1539913"/>
            <a:chExt cx="12130951" cy="896183"/>
          </a:xfrm>
        </p:grpSpPr>
        <p:sp>
          <p:nvSpPr>
            <p:cNvPr id="7" name="Title 1">
              <a:extLst>
                <a:ext uri="{FF2B5EF4-FFF2-40B4-BE49-F238E27FC236}">
                  <a16:creationId xmlns:a16="http://schemas.microsoft.com/office/drawing/2014/main" xmlns="" id="{DF6BE5A1-AB5D-4314-A8BB-8A805B3F3D24}"/>
                </a:ext>
              </a:extLst>
            </p:cNvPr>
            <p:cNvSpPr txBox="1">
              <a:spLocks/>
            </p:cNvSpPr>
            <p:nvPr/>
          </p:nvSpPr>
          <p:spPr>
            <a:xfrm>
              <a:off x="1676400" y="-1539913"/>
              <a:ext cx="10606951" cy="896183"/>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fontScale="77500" lnSpcReduction="20000"/>
            </a:bodyPr>
            <a:lstStyle/>
            <a:p>
              <a:pPr algn="ctr">
                <a:lnSpc>
                  <a:spcPct val="90000"/>
                </a:lnSpc>
                <a:spcAft>
                  <a:spcPts val="600"/>
                </a:spcAft>
                <a:defRPr/>
              </a:pPr>
              <a:endParaRPr lang="en-US" sz="4000" b="1" dirty="0">
                <a:latin typeface="Times New Roman" panose="02020603050405020304" pitchFamily="18" charset="0"/>
                <a:cs typeface="Times New Roman" panose="02020603050405020304" pitchFamily="18" charset="0"/>
              </a:endParaRPr>
            </a:p>
            <a:p>
              <a:pPr algn="ctr">
                <a:lnSpc>
                  <a:spcPct val="90000"/>
                </a:lnSpc>
                <a:spcAft>
                  <a:spcPts val="600"/>
                </a:spcAft>
                <a:defRPr/>
              </a:pPr>
              <a:r>
                <a:rPr lang="en-US" sz="4300" b="1" dirty="0">
                  <a:latin typeface="Times New Roman" panose="02020603050405020304" pitchFamily="18" charset="0"/>
                  <a:cs typeface="Times New Roman" panose="02020603050405020304" pitchFamily="18" charset="0"/>
                </a:rPr>
                <a:t>Introduction of Faculty member</a:t>
              </a:r>
            </a:p>
          </p:txBody>
        </p:sp>
        <p:pic>
          <p:nvPicPr>
            <p:cNvPr id="8" name="Picture 2" descr="E:\NIET\Project\xLogo11.png.pagespeed.ic.pydHLuCQEZ.png">
              <a:extLst>
                <a:ext uri="{FF2B5EF4-FFF2-40B4-BE49-F238E27FC236}">
                  <a16:creationId xmlns:a16="http://schemas.microsoft.com/office/drawing/2014/main" xmlns="" id="{BBA3DE9B-C08A-4978-A32E-A867807403B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539913"/>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aphicFrame>
        <p:nvGraphicFramePr>
          <p:cNvPr id="10" name="Content Placeholder 1"/>
          <p:cNvGraphicFramePr>
            <a:graphicFrameLocks/>
          </p:cNvGraphicFramePr>
          <p:nvPr/>
        </p:nvGraphicFramePr>
        <p:xfrm>
          <a:off x="960583" y="1413163"/>
          <a:ext cx="8535109" cy="4330115"/>
        </p:xfrm>
        <a:graphic>
          <a:graphicData uri="http://schemas.openxmlformats.org/drawingml/2006/table">
            <a:tbl>
              <a:tblPr firstRow="1" firstCol="1" bandRow="1">
                <a:tableStyleId>{5C22544A-7EE6-4342-B048-85BDC9FD1C3A}</a:tableStyleId>
              </a:tblPr>
              <a:tblGrid>
                <a:gridCol w="8535109">
                  <a:extLst>
                    <a:ext uri="{9D8B030D-6E8A-4147-A177-3AD203B41FA5}">
                      <a16:colId xmlns:a16="http://schemas.microsoft.com/office/drawing/2014/main" xmlns="" val="1982665577"/>
                    </a:ext>
                  </a:extLst>
                </a:gridCol>
              </a:tblGrid>
              <a:tr h="626795">
                <a:tc>
                  <a:txBody>
                    <a:bodyPr/>
                    <a:lstStyle/>
                    <a:p>
                      <a:pPr marL="0" marR="0">
                        <a:lnSpc>
                          <a:spcPct val="115000"/>
                        </a:lnSpc>
                        <a:spcBef>
                          <a:spcPts val="0"/>
                        </a:spcBef>
                        <a:spcAft>
                          <a:spcPts val="1000"/>
                        </a:spcAft>
                        <a:tabLst>
                          <a:tab pos="1533525" algn="l"/>
                        </a:tabLst>
                      </a:pPr>
                      <a:endParaRPr lang="en-US" sz="1100" dirty="0">
                        <a:solidFill>
                          <a:schemeClr val="tx1"/>
                        </a:solidFill>
                        <a:effectLst/>
                        <a:latin typeface="Calibri" panose="020F0502020204030204" pitchFamily="34" charset="0"/>
                        <a:ea typeface="Calibri" panose="020F0502020204030204" pitchFamily="34" charset="0"/>
                        <a:cs typeface="Mangal" panose="02040503050203030202"/>
                      </a:endParaRPr>
                    </a:p>
                  </a:txBody>
                  <a:tcPr marL="68580" marR="68580" marT="0" marB="0">
                    <a:solidFill>
                      <a:schemeClr val="bg1"/>
                    </a:solidFill>
                  </a:tcPr>
                </a:tc>
                <a:extLst>
                  <a:ext uri="{0D108BD9-81ED-4DB2-BD59-A6C34878D82A}">
                    <a16:rowId xmlns:a16="http://schemas.microsoft.com/office/drawing/2014/main" xmlns="" val="4002860970"/>
                  </a:ext>
                </a:extLst>
              </a:tr>
              <a:tr h="3094750">
                <a:tc>
                  <a:txBody>
                    <a:bodyPr/>
                    <a:lstStyle/>
                    <a:p>
                      <a:pPr marL="285750" marR="0" indent="-285750" algn="just">
                        <a:lnSpc>
                          <a:spcPct val="150000"/>
                        </a:lnSpc>
                        <a:spcBef>
                          <a:spcPts val="0"/>
                        </a:spcBef>
                        <a:spcAft>
                          <a:spcPts val="0"/>
                        </a:spcAft>
                        <a:buFont typeface="Arial" panose="020B0604020202020204" pitchFamily="34" charset="0"/>
                        <a:buChar char="•"/>
                      </a:pPr>
                      <a:r>
                        <a:rPr lang="en-US" sz="1800" b="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B.Tech</a:t>
                      </a:r>
                      <a:r>
                        <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(CSE) from Radha Govind Group of Institutions Meerut (2012-2016)</a:t>
                      </a:r>
                    </a:p>
                    <a:p>
                      <a:pPr marL="285750" marR="0" indent="-285750" algn="just">
                        <a:lnSpc>
                          <a:spcPct val="150000"/>
                        </a:lnSpc>
                        <a:spcBef>
                          <a:spcPts val="0"/>
                        </a:spcBef>
                        <a:spcAft>
                          <a:spcPts val="0"/>
                        </a:spcAft>
                        <a:buFont typeface="Arial" panose="020B0604020202020204" pitchFamily="34" charset="0"/>
                        <a:buChar char="•"/>
                      </a:pPr>
                      <a:r>
                        <a:rPr lang="en-US" sz="1800" b="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M.Tech</a:t>
                      </a:r>
                      <a:r>
                        <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(CSE) from Ajay Kumar Garg Engineering College, Ghaziabad (2018-2020), Specialization in Machine Learning (NLP)</a:t>
                      </a:r>
                    </a:p>
                    <a:p>
                      <a:pPr marL="285750" marR="0" indent="-285750" algn="just">
                        <a:lnSpc>
                          <a:spcPct val="150000"/>
                        </a:lnSpc>
                        <a:spcBef>
                          <a:spcPts val="0"/>
                        </a:spcBef>
                        <a:spcAft>
                          <a:spcPts val="0"/>
                        </a:spcAft>
                        <a:buFont typeface="Arial" panose="020B0604020202020204" pitchFamily="34" charset="0"/>
                        <a:buChar char="•"/>
                      </a:pPr>
                      <a:r>
                        <a:rPr lang="en-US" sz="1800" b="1" dirty="0">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Coding Languages : </a:t>
                      </a:r>
                      <a:r>
                        <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Java, Python, C, Swift*</a:t>
                      </a:r>
                    </a:p>
                    <a:p>
                      <a:pPr marL="285750" marR="0" indent="-285750" algn="just">
                        <a:lnSpc>
                          <a:spcPct val="150000"/>
                        </a:lnSpc>
                        <a:spcBef>
                          <a:spcPts val="0"/>
                        </a:spcBef>
                        <a:spcAft>
                          <a:spcPts val="0"/>
                        </a:spcAft>
                        <a:buFont typeface="Arial" panose="020B0604020202020204" pitchFamily="34" charset="0"/>
                        <a:buChar char="•"/>
                      </a:pPr>
                      <a:r>
                        <a:rPr lang="en-US" sz="1800" b="1" dirty="0">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Research Publications:</a:t>
                      </a:r>
                    </a:p>
                    <a:p>
                      <a:pPr marL="457200" marR="0" lvl="1" indent="0" algn="just">
                        <a:lnSpc>
                          <a:spcPct val="150000"/>
                        </a:lnSpc>
                        <a:spcBef>
                          <a:spcPts val="0"/>
                        </a:spcBef>
                        <a:spcAft>
                          <a:spcPts val="0"/>
                        </a:spcAft>
                        <a:buFont typeface="Arial" panose="020B0604020202020204" pitchFamily="34" charset="0"/>
                        <a:buNone/>
                      </a:pPr>
                      <a:r>
                        <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Journal – 4</a:t>
                      </a:r>
                    </a:p>
                    <a:p>
                      <a:pPr marL="457200" marR="0" lvl="1" indent="0" algn="just">
                        <a:lnSpc>
                          <a:spcPct val="150000"/>
                        </a:lnSpc>
                        <a:spcBef>
                          <a:spcPts val="0"/>
                        </a:spcBef>
                        <a:spcAft>
                          <a:spcPts val="0"/>
                        </a:spcAft>
                        <a:buFont typeface="Arial" panose="020B0604020202020204" pitchFamily="34" charset="0"/>
                        <a:buNone/>
                      </a:pPr>
                      <a:r>
                        <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Conference – 1</a:t>
                      </a:r>
                    </a:p>
                    <a:p>
                      <a:pPr marL="457200" marR="0" lvl="1" indent="0" algn="just">
                        <a:lnSpc>
                          <a:spcPct val="150000"/>
                        </a:lnSpc>
                        <a:spcBef>
                          <a:spcPts val="0"/>
                        </a:spcBef>
                        <a:spcAft>
                          <a:spcPts val="0"/>
                        </a:spcAft>
                        <a:buFont typeface="Arial" panose="020B0604020202020204" pitchFamily="34" charset="0"/>
                        <a:buNone/>
                      </a:pPr>
                      <a:r>
                        <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Book Chapter - 1</a:t>
                      </a:r>
                    </a:p>
                    <a:p>
                      <a:pPr marL="0" marR="0" indent="0" algn="just">
                        <a:lnSpc>
                          <a:spcPct val="150000"/>
                        </a:lnSpc>
                        <a:spcBef>
                          <a:spcPts val="0"/>
                        </a:spcBef>
                        <a:spcAft>
                          <a:spcPts val="0"/>
                        </a:spcAft>
                        <a:buFont typeface="Arial" panose="020B0604020202020204" pitchFamily="34" charset="0"/>
                        <a:buNone/>
                      </a:pP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xmlns="" val="3413121809"/>
                  </a:ext>
                </a:extLst>
              </a:tr>
            </a:tbl>
          </a:graphicData>
        </a:graphic>
      </p:graphicFrame>
      <p:sp>
        <p:nvSpPr>
          <p:cNvPr id="3" name="Date Placeholder 2">
            <a:extLst>
              <a:ext uri="{FF2B5EF4-FFF2-40B4-BE49-F238E27FC236}">
                <a16:creationId xmlns:a16="http://schemas.microsoft.com/office/drawing/2014/main" xmlns="" id="{B7B94D65-D34D-CA40-B83D-A6F44E06EC56}"/>
              </a:ext>
            </a:extLst>
          </p:cNvPr>
          <p:cNvSpPr>
            <a:spLocks noGrp="1"/>
          </p:cNvSpPr>
          <p:nvPr>
            <p:ph type="dt" sz="half" idx="10"/>
          </p:nvPr>
        </p:nvSpPr>
        <p:spPr/>
        <p:txBody>
          <a:bodyPr/>
          <a:lstStyle/>
          <a:p>
            <a:fld id="{C94FD9D7-E015-6440-9B71-FF07510AB3E0}" type="datetime1">
              <a:rPr lang="en-IN" smtClean="0"/>
              <a:pPr/>
              <a:t>19-09-2022</a:t>
            </a:fld>
            <a:endParaRPr lang="en-US"/>
          </a:p>
        </p:txBody>
      </p:sp>
      <p:sp>
        <p:nvSpPr>
          <p:cNvPr id="4" name="Footer Placeholder 3">
            <a:extLst>
              <a:ext uri="{FF2B5EF4-FFF2-40B4-BE49-F238E27FC236}">
                <a16:creationId xmlns:a16="http://schemas.microsoft.com/office/drawing/2014/main" xmlns="" id="{DEDFBF16-AF4A-C743-A537-0F7FA76D3CF6}"/>
              </a:ext>
            </a:extLst>
          </p:cNvPr>
          <p:cNvSpPr>
            <a:spLocks noGrp="1"/>
          </p:cNvSpPr>
          <p:nvPr>
            <p:ph type="ftr" sz="quarter" idx="11"/>
          </p:nvPr>
        </p:nvSpPr>
        <p:spPr/>
        <p:txBody>
          <a:bodyPr/>
          <a:lstStyle/>
          <a:p>
            <a:r>
              <a:rPr lang="en-US"/>
              <a:t>Ms. Nancy Kansal   OBJECT ORIENTED TECHNIQUES USING JAVA</a:t>
            </a:r>
          </a:p>
        </p:txBody>
      </p:sp>
      <p:sp>
        <p:nvSpPr>
          <p:cNvPr id="5" name="Slide Number Placeholder 4">
            <a:extLst>
              <a:ext uri="{FF2B5EF4-FFF2-40B4-BE49-F238E27FC236}">
                <a16:creationId xmlns:a16="http://schemas.microsoft.com/office/drawing/2014/main" xmlns="" id="{D56425EE-9AE7-A742-A80F-EA401C973C5F}"/>
              </a:ext>
            </a:extLst>
          </p:cNvPr>
          <p:cNvSpPr>
            <a:spLocks noGrp="1"/>
          </p:cNvSpPr>
          <p:nvPr>
            <p:ph type="sldNum" sz="quarter" idx="12"/>
          </p:nvPr>
        </p:nvSpPr>
        <p:spPr/>
        <p:txBody>
          <a:bodyPr/>
          <a:lstStyle/>
          <a:p>
            <a:fld id="{5953C3A8-BE0E-472B-9B60-3C596930C5B5}" type="slidenum">
              <a:rPr lang="en-US" smtClean="0"/>
              <a:pPr/>
              <a:t>2</a:t>
            </a:fld>
            <a:endParaRPr lang="en-US"/>
          </a:p>
        </p:txBody>
      </p:sp>
      <p:sp>
        <p:nvSpPr>
          <p:cNvPr id="11" name="Content Placeholder 10"/>
          <p:cNvSpPr>
            <a:spLocks noGrp="1"/>
          </p:cNvSpPr>
          <p:nvPr>
            <p:ph idx="1"/>
          </p:nvPr>
        </p:nvSpPr>
        <p:spPr/>
        <p:txBody>
          <a:bodyPr/>
          <a:lstStyle/>
          <a:p>
            <a:endParaRPr lang="en-US" dirty="0"/>
          </a:p>
        </p:txBody>
      </p:sp>
    </p:spTree>
    <p:extLst>
      <p:ext uri="{BB962C8B-B14F-4D97-AF65-F5344CB8AC3E}">
        <p14:creationId xmlns:p14="http://schemas.microsoft.com/office/powerpoint/2010/main" xmlns="" val="1637044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96686" y="1035970"/>
            <a:ext cx="11049837" cy="5303870"/>
          </a:xfrm>
        </p:spPr>
        <p:txBody>
          <a:bodyPr>
            <a:normAutofit/>
          </a:bodyPr>
          <a:lstStyle/>
          <a:p>
            <a:pPr algn="l">
              <a:lnSpc>
                <a:spcPct val="170000"/>
              </a:lnSpc>
            </a:pPr>
            <a:r>
              <a:rPr lang="en-US" sz="1600" dirty="0">
                <a:solidFill>
                  <a:srgbClr val="008ED2"/>
                </a:solidFill>
                <a:latin typeface="Times New Roman" panose="02020603050405020304" pitchFamily="18" charset="0"/>
                <a:cs typeface="Times New Roman" panose="02020603050405020304" pitchFamily="18" charset="0"/>
              </a:rPr>
              <a:t> </a:t>
            </a:r>
            <a:r>
              <a:rPr lang="en-US" b="0" i="0" dirty="0">
                <a:solidFill>
                  <a:srgbClr val="3B3835"/>
                </a:solidFill>
                <a:effectLst/>
                <a:latin typeface="Times New Roman" panose="02020603050405020304" pitchFamily="18" charset="0"/>
                <a:cs typeface="Times New Roman" panose="02020603050405020304" pitchFamily="18" charset="0"/>
              </a:rPr>
              <a:t>Why Do We Need Object‐Oriented  Programming?</a:t>
            </a:r>
          </a:p>
          <a:p>
            <a:pPr marL="342900" indent="-342900" algn="l">
              <a:lnSpc>
                <a:spcPct val="170000"/>
              </a:lnSpc>
              <a:buFont typeface="Arial" panose="020B0604020202020204" pitchFamily="34" charset="0"/>
              <a:buChar char="•"/>
            </a:pPr>
            <a:r>
              <a:rPr lang="en-US" sz="2200" b="0" i="0" dirty="0">
                <a:solidFill>
                  <a:srgbClr val="3B3835"/>
                </a:solidFill>
                <a:effectLst/>
                <a:latin typeface="Times New Roman" panose="02020603050405020304" pitchFamily="18" charset="0"/>
                <a:cs typeface="Times New Roman" panose="02020603050405020304" pitchFamily="18" charset="0"/>
              </a:rPr>
              <a:t>Object‐Oriented Programming was  developed because limitations were  discovered in earlier approaches to  programming. </a:t>
            </a:r>
          </a:p>
          <a:p>
            <a:pPr marL="342900" indent="-342900" algn="l">
              <a:lnSpc>
                <a:spcPct val="170000"/>
              </a:lnSpc>
              <a:buFont typeface="Arial" panose="020B0604020202020204" pitchFamily="34" charset="0"/>
              <a:buChar char="•"/>
            </a:pPr>
            <a:r>
              <a:rPr lang="en-US" sz="2200" b="0" i="0" dirty="0">
                <a:solidFill>
                  <a:srgbClr val="3B3835"/>
                </a:solidFill>
                <a:effectLst/>
                <a:latin typeface="Times New Roman" panose="02020603050405020304" pitchFamily="18" charset="0"/>
                <a:cs typeface="Times New Roman" panose="02020603050405020304" pitchFamily="18" charset="0"/>
              </a:rPr>
              <a:t>To appreciate what OOP does, we need to  understand what these limitations are and  how      they arose from traditional  programming languages. </a:t>
            </a:r>
            <a:endParaRPr lang="en-US" sz="22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30524" y="139787"/>
            <a:ext cx="12130951" cy="896183"/>
            <a:chOff x="152400" y="-1539913"/>
            <a:chExt cx="12130951" cy="896183"/>
          </a:xfrm>
        </p:grpSpPr>
        <p:sp>
          <p:nvSpPr>
            <p:cNvPr id="5" name="Title 1">
              <a:extLst>
                <a:ext uri="{FF2B5EF4-FFF2-40B4-BE49-F238E27FC236}">
                  <a16:creationId xmlns:a16="http://schemas.microsoft.com/office/drawing/2014/main" xmlns="" id="{DF6BE5A1-AB5D-4314-A8BB-8A805B3F3D24}"/>
                </a:ext>
              </a:extLst>
            </p:cNvPr>
            <p:cNvSpPr txBox="1">
              <a:spLocks/>
            </p:cNvSpPr>
            <p:nvPr/>
          </p:nvSpPr>
          <p:spPr>
            <a:xfrm>
              <a:off x="1676400" y="-1539913"/>
              <a:ext cx="10606951" cy="896183"/>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p>
              <a:pPr algn="ctr">
                <a:lnSpc>
                  <a:spcPct val="90000"/>
                </a:lnSpc>
                <a:spcAft>
                  <a:spcPts val="600"/>
                </a:spcAft>
                <a:defRPr/>
              </a:pPr>
              <a:r>
                <a:rPr lang="en-US" sz="3200" b="1" dirty="0">
                  <a:latin typeface="Times New Roman" panose="02020603050405020304" pitchFamily="18" charset="0"/>
                  <a:cs typeface="Times New Roman" panose="02020603050405020304" pitchFamily="18" charset="0"/>
                </a:rPr>
                <a:t>Object Oriented Programming</a:t>
              </a:r>
              <a:endParaRPr lang="en-US" sz="3200" b="1" kern="1200" dirty="0">
                <a:solidFill>
                  <a:schemeClr val="tx1"/>
                </a:solidFill>
                <a:latin typeface="Times New Roman" panose="02020603050405020304" pitchFamily="18" charset="0"/>
                <a:ea typeface="+mj-ea"/>
                <a:cs typeface="Times New Roman" panose="02020603050405020304" pitchFamily="18" charset="0"/>
              </a:endParaRPr>
            </a:p>
          </p:txBody>
        </p:sp>
        <p:pic>
          <p:nvPicPr>
            <p:cNvPr id="6" name="Picture 2" descr="E:\NIET\Project\xLogo11.png.pagespeed.ic.pydHLuCQEZ.png">
              <a:extLst>
                <a:ext uri="{FF2B5EF4-FFF2-40B4-BE49-F238E27FC236}">
                  <a16:creationId xmlns:a16="http://schemas.microsoft.com/office/drawing/2014/main" xmlns="" id="{BBA3DE9B-C08A-4978-A32E-A867807403B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539913"/>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28D5BE5A-60C3-B748-9AF7-FB778BBDC192}"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A57DD73A-712E-4CC2-B8E7-E93CDC1ECB45}"/>
              </a:ext>
            </a:extLst>
          </p:cNvPr>
          <p:cNvSpPr>
            <a:spLocks noGrp="1"/>
          </p:cNvSpPr>
          <p:nvPr>
            <p:ph type="sldNum" sz="quarter" idx="12"/>
          </p:nvPr>
        </p:nvSpPr>
        <p:spPr/>
        <p:txBody>
          <a:bodyPr/>
          <a:lstStyle/>
          <a:p>
            <a:fld id="{5953C3A8-BE0E-472B-9B60-3C596930C5B5}" type="slidenum">
              <a:rPr lang="en-US" smtClean="0"/>
              <a:pPr/>
              <a:t>20</a:t>
            </a:fld>
            <a:endParaRPr lang="en-US"/>
          </a:p>
        </p:txBody>
      </p:sp>
    </p:spTree>
    <p:extLst>
      <p:ext uri="{BB962C8B-B14F-4D97-AF65-F5344CB8AC3E}">
        <p14:creationId xmlns:p14="http://schemas.microsoft.com/office/powerpoint/2010/main" xmlns="" val="3482420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96686" y="1035970"/>
            <a:ext cx="11049837" cy="5303870"/>
          </a:xfrm>
        </p:spPr>
        <p:txBody>
          <a:bodyPr>
            <a:normAutofit lnSpcReduction="10000"/>
          </a:bodyPr>
          <a:lstStyle/>
          <a:p>
            <a:pPr algn="l">
              <a:lnSpc>
                <a:spcPct val="170000"/>
              </a:lnSpc>
            </a:pPr>
            <a:r>
              <a:rPr lang="en-US" sz="1600" dirty="0">
                <a:solidFill>
                  <a:srgbClr val="008ED2"/>
                </a:solidFill>
                <a:latin typeface="HelveticaNeue-Light"/>
              </a:rPr>
              <a:t> </a:t>
            </a:r>
            <a:r>
              <a:rPr lang="en-IN" b="0" i="0" dirty="0">
                <a:solidFill>
                  <a:srgbClr val="3B3835"/>
                </a:solidFill>
                <a:effectLst/>
                <a:latin typeface="Times New Roman" panose="02020603050405020304" pitchFamily="18" charset="0"/>
                <a:cs typeface="Times New Roman" panose="02020603050405020304" pitchFamily="18" charset="0"/>
              </a:rPr>
              <a:t>Procedure‐Oriented Programming</a:t>
            </a:r>
          </a:p>
          <a:p>
            <a:pPr marL="285750" indent="-285750" algn="l">
              <a:lnSpc>
                <a:spcPct val="170000"/>
              </a:lnSpc>
              <a:buFont typeface="Arial" panose="020B0604020202020204" pitchFamily="34" charset="0"/>
              <a:buChar char="•"/>
            </a:pPr>
            <a:r>
              <a:rPr lang="en-US" sz="1600" b="0" i="0" dirty="0">
                <a:solidFill>
                  <a:srgbClr val="3B3835"/>
                </a:solidFill>
                <a:effectLst/>
                <a:latin typeface="Times New Roman" panose="02020603050405020304" pitchFamily="18" charset="0"/>
                <a:cs typeface="Times New Roman" panose="02020603050405020304" pitchFamily="18" charset="0"/>
              </a:rPr>
              <a:t> </a:t>
            </a:r>
            <a:r>
              <a:rPr lang="en-US" sz="2200" b="0" i="0" dirty="0">
                <a:solidFill>
                  <a:srgbClr val="3B3835"/>
                </a:solidFill>
                <a:effectLst/>
                <a:latin typeface="Times New Roman" panose="02020603050405020304" pitchFamily="18" charset="0"/>
                <a:cs typeface="Times New Roman" panose="02020603050405020304" pitchFamily="18" charset="0"/>
              </a:rPr>
              <a:t>C, Pascal, FORTRAN, and similar languages are  procedural languages.  </a:t>
            </a:r>
            <a:endParaRPr lang="en-US" sz="2200" dirty="0">
              <a:solidFill>
                <a:srgbClr val="3B3835"/>
              </a:solidFill>
              <a:latin typeface="Times New Roman" panose="02020603050405020304" pitchFamily="18" charset="0"/>
              <a:cs typeface="Times New Roman" panose="02020603050405020304" pitchFamily="18" charset="0"/>
            </a:endParaRPr>
          </a:p>
          <a:p>
            <a:pPr marL="285750" indent="-285750" algn="l">
              <a:lnSpc>
                <a:spcPct val="170000"/>
              </a:lnSpc>
              <a:buFont typeface="Arial" panose="020B0604020202020204" pitchFamily="34" charset="0"/>
              <a:buChar char="•"/>
            </a:pPr>
            <a:r>
              <a:rPr lang="en-US" sz="2200" b="0" i="0" dirty="0">
                <a:solidFill>
                  <a:srgbClr val="3B3835"/>
                </a:solidFill>
                <a:effectLst/>
                <a:latin typeface="Times New Roman" panose="02020603050405020304" pitchFamily="18" charset="0"/>
                <a:cs typeface="Times New Roman" panose="02020603050405020304" pitchFamily="18" charset="0"/>
              </a:rPr>
              <a:t> Each statement in the language tells the computer  to do something: </a:t>
            </a:r>
          </a:p>
          <a:p>
            <a:pPr algn="l">
              <a:lnSpc>
                <a:spcPct val="170000"/>
              </a:lnSpc>
            </a:pPr>
            <a:r>
              <a:rPr lang="en-US" sz="2200" b="0" i="0" dirty="0">
                <a:solidFill>
                  <a:srgbClr val="3B3835"/>
                </a:solidFill>
                <a:effectLst/>
                <a:latin typeface="Times New Roman" panose="02020603050405020304" pitchFamily="18" charset="0"/>
                <a:cs typeface="Times New Roman" panose="02020603050405020304" pitchFamily="18" charset="0"/>
              </a:rPr>
              <a:t>– get some input  </a:t>
            </a:r>
          </a:p>
          <a:p>
            <a:pPr algn="l">
              <a:lnSpc>
                <a:spcPct val="170000"/>
              </a:lnSpc>
            </a:pPr>
            <a:r>
              <a:rPr lang="en-US" sz="2200" b="0" i="0" dirty="0">
                <a:solidFill>
                  <a:srgbClr val="3B3835"/>
                </a:solidFill>
                <a:effectLst/>
                <a:latin typeface="Times New Roman" panose="02020603050405020304" pitchFamily="18" charset="0"/>
                <a:cs typeface="Times New Roman" panose="02020603050405020304" pitchFamily="18" charset="0"/>
              </a:rPr>
              <a:t>– add these numbers </a:t>
            </a:r>
          </a:p>
          <a:p>
            <a:pPr algn="l">
              <a:lnSpc>
                <a:spcPct val="170000"/>
              </a:lnSpc>
            </a:pPr>
            <a:r>
              <a:rPr lang="en-US" sz="2200" b="0" i="0" dirty="0">
                <a:solidFill>
                  <a:srgbClr val="3B3835"/>
                </a:solidFill>
                <a:effectLst/>
                <a:latin typeface="Times New Roman" panose="02020603050405020304" pitchFamily="18" charset="0"/>
                <a:cs typeface="Times New Roman" panose="02020603050405020304" pitchFamily="18" charset="0"/>
              </a:rPr>
              <a:t>– divide by 6</a:t>
            </a:r>
          </a:p>
          <a:p>
            <a:pPr algn="l">
              <a:lnSpc>
                <a:spcPct val="170000"/>
              </a:lnSpc>
            </a:pPr>
            <a:r>
              <a:rPr lang="en-US" sz="2200" b="0" i="0" dirty="0">
                <a:solidFill>
                  <a:srgbClr val="3B3835"/>
                </a:solidFill>
                <a:effectLst/>
                <a:latin typeface="Times New Roman" panose="02020603050405020304" pitchFamily="18" charset="0"/>
                <a:cs typeface="Times New Roman" panose="02020603050405020304" pitchFamily="18" charset="0"/>
              </a:rPr>
              <a:t> – display that output </a:t>
            </a:r>
          </a:p>
          <a:p>
            <a:pPr marL="285750" indent="-285750" algn="l">
              <a:lnSpc>
                <a:spcPct val="170000"/>
              </a:lnSpc>
              <a:buFont typeface="Arial" panose="020B0604020202020204" pitchFamily="34" charset="0"/>
              <a:buChar char="•"/>
            </a:pPr>
            <a:r>
              <a:rPr lang="en-US" sz="2200" b="0" i="0" dirty="0">
                <a:solidFill>
                  <a:srgbClr val="3B3835"/>
                </a:solidFill>
                <a:effectLst/>
                <a:latin typeface="Times New Roman" panose="02020603050405020304" pitchFamily="18" charset="0"/>
                <a:cs typeface="Times New Roman" panose="02020603050405020304" pitchFamily="18" charset="0"/>
              </a:rPr>
              <a:t>A program in a procedural language is a list of  instructions.</a:t>
            </a:r>
            <a:endParaRPr lang="en-US" sz="2200"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30524" y="139787"/>
            <a:ext cx="12130951" cy="896183"/>
            <a:chOff x="152400" y="-1539913"/>
            <a:chExt cx="12130951" cy="896183"/>
          </a:xfrm>
        </p:grpSpPr>
        <p:sp>
          <p:nvSpPr>
            <p:cNvPr id="5" name="Title 1">
              <a:extLst>
                <a:ext uri="{FF2B5EF4-FFF2-40B4-BE49-F238E27FC236}">
                  <a16:creationId xmlns:a16="http://schemas.microsoft.com/office/drawing/2014/main" xmlns="" id="{DF6BE5A1-AB5D-4314-A8BB-8A805B3F3D24}"/>
                </a:ext>
              </a:extLst>
            </p:cNvPr>
            <p:cNvSpPr txBox="1">
              <a:spLocks/>
            </p:cNvSpPr>
            <p:nvPr/>
          </p:nvSpPr>
          <p:spPr>
            <a:xfrm>
              <a:off x="1676400" y="-1539913"/>
              <a:ext cx="10606951" cy="896183"/>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p>
              <a:pPr algn="ctr">
                <a:lnSpc>
                  <a:spcPct val="90000"/>
                </a:lnSpc>
                <a:spcAft>
                  <a:spcPts val="600"/>
                </a:spcAft>
                <a:defRPr/>
              </a:pPr>
              <a:r>
                <a:rPr lang="en-US" sz="3200" b="1" dirty="0">
                  <a:latin typeface="Times New Roman" panose="02020603050405020304" pitchFamily="18" charset="0"/>
                  <a:cs typeface="Times New Roman" panose="02020603050405020304" pitchFamily="18" charset="0"/>
                </a:rPr>
                <a:t>Object Oriented Programming</a:t>
              </a:r>
              <a:endParaRPr lang="en-US" sz="3200" b="1" kern="1200" dirty="0">
                <a:solidFill>
                  <a:schemeClr val="tx1"/>
                </a:solidFill>
                <a:latin typeface="Times New Roman" panose="02020603050405020304" pitchFamily="18" charset="0"/>
                <a:ea typeface="+mj-ea"/>
                <a:cs typeface="Times New Roman" panose="02020603050405020304" pitchFamily="18" charset="0"/>
              </a:endParaRPr>
            </a:p>
          </p:txBody>
        </p:sp>
        <p:pic>
          <p:nvPicPr>
            <p:cNvPr id="6" name="Picture 2" descr="E:\NIET\Project\xLogo11.png.pagespeed.ic.pydHLuCQEZ.png">
              <a:extLst>
                <a:ext uri="{FF2B5EF4-FFF2-40B4-BE49-F238E27FC236}">
                  <a16:creationId xmlns:a16="http://schemas.microsoft.com/office/drawing/2014/main" xmlns="" id="{BBA3DE9B-C08A-4978-A32E-A867807403B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539913"/>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194A8F5A-4883-9D47-8075-A5B31446BDE0}"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2D89485D-2AAA-493D-80F2-4CAAB5461355}"/>
              </a:ext>
            </a:extLst>
          </p:cNvPr>
          <p:cNvSpPr>
            <a:spLocks noGrp="1"/>
          </p:cNvSpPr>
          <p:nvPr>
            <p:ph type="sldNum" sz="quarter" idx="12"/>
          </p:nvPr>
        </p:nvSpPr>
        <p:spPr/>
        <p:txBody>
          <a:bodyPr/>
          <a:lstStyle/>
          <a:p>
            <a:fld id="{5953C3A8-BE0E-472B-9B60-3C596930C5B5}" type="slidenum">
              <a:rPr lang="en-US" smtClean="0"/>
              <a:pPr/>
              <a:t>21</a:t>
            </a:fld>
            <a:endParaRPr lang="en-US"/>
          </a:p>
        </p:txBody>
      </p:sp>
    </p:spTree>
    <p:extLst>
      <p:ext uri="{BB962C8B-B14F-4D97-AF65-F5344CB8AC3E}">
        <p14:creationId xmlns:p14="http://schemas.microsoft.com/office/powerpoint/2010/main" xmlns="" val="4049155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a:extLst>
              <a:ext uri="{FF2B5EF4-FFF2-40B4-BE49-F238E27FC236}">
                <a16:creationId xmlns:a16="http://schemas.microsoft.com/office/drawing/2014/main" xmlns="" id="{6BD5EA06-FDF5-4FE2-997E-77952FA4144A}"/>
              </a:ext>
            </a:extLst>
          </p:cNvPr>
          <p:cNvSpPr>
            <a:spLocks noGrp="1"/>
          </p:cNvSpPr>
          <p:nvPr>
            <p:ph idx="1"/>
          </p:nvPr>
        </p:nvSpPr>
        <p:spPr>
          <a:xfrm>
            <a:off x="1830237" y="1143000"/>
            <a:ext cx="9599763" cy="605288"/>
          </a:xfrm>
        </p:spPr>
        <p:txBody>
          <a:bodyPr/>
          <a:lstStyle/>
          <a:p>
            <a:pPr>
              <a:defRPr/>
            </a:pPr>
            <a:r>
              <a:rPr lang="en-US" altLang="en-US" sz="2000" dirty="0">
                <a:latin typeface="Times New Roman" panose="02020603050405020304" pitchFamily="18" charset="0"/>
                <a:cs typeface="Times New Roman" panose="02020603050405020304" pitchFamily="18" charset="0"/>
              </a:rPr>
              <a:t>Challenges in developing a business application</a:t>
            </a:r>
            <a:r>
              <a:rPr lang="en-US" altLang="en-US" sz="2000" dirty="0">
                <a:cs typeface="Times New Roman" panose="02020603050405020304" pitchFamily="18" charset="0"/>
              </a:rPr>
              <a:t>.</a:t>
            </a:r>
          </a:p>
          <a:p>
            <a:pPr>
              <a:defRPr/>
            </a:pPr>
            <a:endParaRPr lang="en-US" altLang="en-US" sz="2800" dirty="0"/>
          </a:p>
          <a:p>
            <a:pPr marL="0" indent="0">
              <a:buFont typeface="Arial" panose="020B0604020202020204" pitchFamily="34" charset="0"/>
              <a:buNone/>
              <a:defRPr/>
            </a:pPr>
            <a:endParaRPr lang="en-US" altLang="en-US" dirty="0"/>
          </a:p>
          <a:p>
            <a:pPr>
              <a:defRPr/>
            </a:pPr>
            <a:endParaRPr lang="en-US" altLang="en-US" sz="2800" dirty="0"/>
          </a:p>
          <a:p>
            <a:pPr>
              <a:defRPr/>
            </a:pPr>
            <a:endParaRPr lang="en-US" altLang="en-US" sz="2800" dirty="0"/>
          </a:p>
          <a:p>
            <a:pPr marL="0" indent="0">
              <a:buFont typeface="Arial" panose="020B0604020202020204" pitchFamily="34" charset="0"/>
              <a:buNone/>
              <a:defRPr/>
            </a:pPr>
            <a:endParaRPr lang="en-US" altLang="en-US" sz="2800" dirty="0"/>
          </a:p>
          <a:p>
            <a:pPr>
              <a:buFont typeface="Arial" panose="020B0604020202020204" pitchFamily="34" charset="0"/>
              <a:buNone/>
              <a:defRPr/>
            </a:pPr>
            <a:endParaRPr lang="en-US" altLang="en-US" sz="2800" dirty="0">
              <a:latin typeface="Times New Roman" panose="02020603050405020304" pitchFamily="18" charset="0"/>
              <a:cs typeface="Times New Roman" panose="02020603050405020304" pitchFamily="18" charset="0"/>
            </a:endParaRPr>
          </a:p>
          <a:p>
            <a:pPr marL="0" indent="0" algn="just">
              <a:buNone/>
              <a:defRPr/>
            </a:pPr>
            <a:endParaRPr lang="en-US" altLang="en-US" sz="2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7648261D-1557-4ACC-985F-B375DE128EC1}"/>
              </a:ext>
            </a:extLst>
          </p:cNvPr>
          <p:cNvSpPr>
            <a:spLocks noGrp="1"/>
          </p:cNvSpPr>
          <p:nvPr>
            <p:ph type="dt" sz="quarter" idx="10"/>
          </p:nvPr>
        </p:nvSpPr>
        <p:spPr/>
        <p:txBody>
          <a:bodyPr/>
          <a:lstStyle/>
          <a:p>
            <a:pPr>
              <a:defRPr/>
            </a:pPr>
            <a:fld id="{36E387A7-34DB-6343-B75A-FFB073F9F785}" type="datetime1">
              <a:rPr lang="en-IN" smtClean="0"/>
              <a:pPr>
                <a:defRPr/>
              </a:pPr>
              <a:t>19-09-2022</a:t>
            </a:fld>
            <a:endParaRPr lang="en-US"/>
          </a:p>
        </p:txBody>
      </p:sp>
      <p:sp>
        <p:nvSpPr>
          <p:cNvPr id="5" name="Footer Placeholder 4">
            <a:extLst>
              <a:ext uri="{FF2B5EF4-FFF2-40B4-BE49-F238E27FC236}">
                <a16:creationId xmlns:a16="http://schemas.microsoft.com/office/drawing/2014/main" xmlns="" id="{B9842538-0667-4A4E-BB13-548D7E02C50F}"/>
              </a:ext>
            </a:extLst>
          </p:cNvPr>
          <p:cNvSpPr>
            <a:spLocks noGrp="1"/>
          </p:cNvSpPr>
          <p:nvPr>
            <p:ph type="ftr" sz="quarter" idx="11"/>
          </p:nvPr>
        </p:nvSpPr>
        <p:spPr>
          <a:xfrm>
            <a:off x="4038600" y="6356350"/>
            <a:ext cx="5029200" cy="365125"/>
          </a:xfrm>
        </p:spPr>
        <p:txBody>
          <a:bodyPr/>
          <a:lstStyle/>
          <a:p>
            <a:pPr>
              <a:defRPr/>
            </a:pPr>
            <a:r>
              <a:rPr lang="en-US"/>
              <a:t>Ms. Nancy Kansal   OBJECT ORIENTED TECHNIQUES USING JAVA</a:t>
            </a:r>
          </a:p>
        </p:txBody>
      </p:sp>
      <p:sp>
        <p:nvSpPr>
          <p:cNvPr id="7" name="Title 1">
            <a:extLst>
              <a:ext uri="{FF2B5EF4-FFF2-40B4-BE49-F238E27FC236}">
                <a16:creationId xmlns:a16="http://schemas.microsoft.com/office/drawing/2014/main" xmlns="" id="{1D094F83-33DC-46F2-8D9D-F2B969481988}"/>
              </a:ext>
            </a:extLst>
          </p:cNvPr>
          <p:cNvSpPr txBox="1">
            <a:spLocks/>
          </p:cNvSpPr>
          <p:nvPr/>
        </p:nvSpPr>
        <p:spPr>
          <a:xfrm>
            <a:off x="1521823" y="103435"/>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latin typeface="Times New Roman" pitchFamily="18" charset="0"/>
                <a:cs typeface="Times New Roman" pitchFamily="18" charset="0"/>
              </a:rPr>
              <a:t>Need for Object Oriented Approach</a:t>
            </a:r>
          </a:p>
        </p:txBody>
      </p:sp>
      <p:pic>
        <p:nvPicPr>
          <p:cNvPr id="14343" name="Picture 2" descr="E:\NIET\Project\xLogo11.png.pagespeed.ic.pydHLuCQEZ.png">
            <a:extLst>
              <a:ext uri="{FF2B5EF4-FFF2-40B4-BE49-F238E27FC236}">
                <a16:creationId xmlns:a16="http://schemas.microsoft.com/office/drawing/2014/main" xmlns="" id="{383CE463-5AE2-41F9-B00C-7F109C03D042}"/>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3435"/>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44" name="Picture 2">
            <a:extLst>
              <a:ext uri="{FF2B5EF4-FFF2-40B4-BE49-F238E27FC236}">
                <a16:creationId xmlns:a16="http://schemas.microsoft.com/office/drawing/2014/main" xmlns="" id="{D51489F9-6002-4C4F-97C0-4BC514FC7A0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t="4706" b="9724"/>
          <a:stretch>
            <a:fillRect/>
          </a:stretch>
        </p:blipFill>
        <p:spPr bwMode="auto">
          <a:xfrm>
            <a:off x="1756184" y="1748288"/>
            <a:ext cx="8983662" cy="2682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a:extLst>
              <a:ext uri="{FF2B5EF4-FFF2-40B4-BE49-F238E27FC236}">
                <a16:creationId xmlns:a16="http://schemas.microsoft.com/office/drawing/2014/main" xmlns="" id="{0663C66B-5092-4C75-A5FE-879587CB2D94}"/>
              </a:ext>
            </a:extLst>
          </p:cNvPr>
          <p:cNvSpPr txBox="1"/>
          <p:nvPr/>
        </p:nvSpPr>
        <p:spPr>
          <a:xfrm>
            <a:off x="1651960" y="5036451"/>
            <a:ext cx="970184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000" dirty="0">
                <a:latin typeface="Times New Roman"/>
                <a:cs typeface="Times New Roman"/>
              </a:rPr>
              <a:t>If these challenges are not addressed, it may lead to software crisis.</a:t>
            </a:r>
            <a:endParaRPr lang="en-US" sz="2000" dirty="0"/>
          </a:p>
        </p:txBody>
      </p:sp>
      <p:sp>
        <p:nvSpPr>
          <p:cNvPr id="3" name="Slide Number Placeholder 2">
            <a:extLst>
              <a:ext uri="{FF2B5EF4-FFF2-40B4-BE49-F238E27FC236}">
                <a16:creationId xmlns:a16="http://schemas.microsoft.com/office/drawing/2014/main" xmlns="" id="{8DBA7120-1189-49DA-80BB-1AA369C5A084}"/>
              </a:ext>
            </a:extLst>
          </p:cNvPr>
          <p:cNvSpPr>
            <a:spLocks noGrp="1"/>
          </p:cNvSpPr>
          <p:nvPr>
            <p:ph type="sldNum" sz="quarter" idx="12"/>
          </p:nvPr>
        </p:nvSpPr>
        <p:spPr/>
        <p:txBody>
          <a:bodyPr/>
          <a:lstStyle/>
          <a:p>
            <a:fld id="{5953C3A8-BE0E-472B-9B60-3C596930C5B5}" type="slidenum">
              <a:rPr lang="en-US" smtClean="0"/>
              <a:pPr/>
              <a:t>22</a:t>
            </a:fld>
            <a:endParaRPr lang="en-US"/>
          </a:p>
        </p:txBody>
      </p:sp>
    </p:spTree>
    <p:extLst>
      <p:ext uri="{BB962C8B-B14F-4D97-AF65-F5344CB8AC3E}">
        <p14:creationId xmlns:p14="http://schemas.microsoft.com/office/powerpoint/2010/main" xmlns="" val="3830234938"/>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8978" y="1035970"/>
            <a:ext cx="11211951" cy="5303870"/>
          </a:xfrm>
        </p:spPr>
        <p:txBody>
          <a:bodyPr>
            <a:normAutofit/>
          </a:bodyPr>
          <a:lstStyle/>
          <a:p>
            <a:pPr algn="l">
              <a:lnSpc>
                <a:spcPct val="170000"/>
              </a:lnSpc>
            </a:pPr>
            <a:r>
              <a:rPr lang="en-US" sz="1600" dirty="0">
                <a:solidFill>
                  <a:srgbClr val="008ED2"/>
                </a:solidFill>
                <a:latin typeface="Times New Roman" panose="02020603050405020304" pitchFamily="18" charset="0"/>
                <a:cs typeface="Times New Roman" panose="02020603050405020304" pitchFamily="18" charset="0"/>
              </a:rPr>
              <a:t> </a:t>
            </a:r>
            <a:r>
              <a:rPr lang="en-IN" b="0" i="0" dirty="0">
                <a:solidFill>
                  <a:srgbClr val="3B3835"/>
                </a:solidFill>
                <a:effectLst/>
                <a:latin typeface="Times New Roman" panose="02020603050405020304" pitchFamily="18" charset="0"/>
                <a:cs typeface="Times New Roman" panose="02020603050405020304" pitchFamily="18" charset="0"/>
              </a:rPr>
              <a:t>Procedure‐Oriented Programming</a:t>
            </a:r>
          </a:p>
          <a:p>
            <a:pPr algn="l">
              <a:lnSpc>
                <a:spcPct val="170000"/>
              </a:lnSpc>
            </a:pPr>
            <a:r>
              <a:rPr lang="en-US" sz="2200" b="0" i="0" dirty="0">
                <a:solidFill>
                  <a:srgbClr val="3B3835"/>
                </a:solidFill>
                <a:effectLst/>
                <a:latin typeface="Times New Roman" panose="02020603050405020304" pitchFamily="18" charset="0"/>
                <a:cs typeface="Times New Roman" panose="02020603050405020304" pitchFamily="18" charset="0"/>
              </a:rPr>
              <a:t>Procedural program is divided into functions </a:t>
            </a:r>
          </a:p>
          <a:p>
            <a:pPr algn="l">
              <a:lnSpc>
                <a:spcPct val="170000"/>
              </a:lnSpc>
            </a:pPr>
            <a:r>
              <a:rPr lang="en-US" sz="2200" b="0" i="0" dirty="0">
                <a:solidFill>
                  <a:srgbClr val="3B3835"/>
                </a:solidFill>
                <a:effectLst/>
                <a:latin typeface="Times New Roman" panose="02020603050405020304" pitchFamily="18" charset="0"/>
                <a:cs typeface="Times New Roman" panose="02020603050405020304" pitchFamily="18" charset="0"/>
              </a:rPr>
              <a:t>•Each function has a clearly defined purpose and a  clearly defined interface to the other functions in  the program. </a:t>
            </a:r>
          </a:p>
          <a:p>
            <a:pPr algn="l">
              <a:lnSpc>
                <a:spcPct val="170000"/>
              </a:lnSpc>
            </a:pPr>
            <a:r>
              <a:rPr lang="en-US" sz="2200" b="0" i="0" dirty="0">
                <a:solidFill>
                  <a:srgbClr val="3B3835"/>
                </a:solidFill>
                <a:effectLst/>
                <a:latin typeface="Times New Roman" panose="02020603050405020304" pitchFamily="18" charset="0"/>
                <a:cs typeface="Times New Roman" panose="02020603050405020304" pitchFamily="18" charset="0"/>
              </a:rPr>
              <a:t>•The idea of breaking a program into functions can  be further extended by grouping a   number of  functions together into a larger entity called a  module.</a:t>
            </a:r>
            <a:endParaRPr lang="en-US" sz="2200"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30524" y="139787"/>
            <a:ext cx="12130951" cy="896183"/>
            <a:chOff x="152400" y="-1539913"/>
            <a:chExt cx="12130951" cy="896183"/>
          </a:xfrm>
        </p:grpSpPr>
        <p:sp>
          <p:nvSpPr>
            <p:cNvPr id="5" name="Title 1">
              <a:extLst>
                <a:ext uri="{FF2B5EF4-FFF2-40B4-BE49-F238E27FC236}">
                  <a16:creationId xmlns:a16="http://schemas.microsoft.com/office/drawing/2014/main" xmlns="" id="{DF6BE5A1-AB5D-4314-A8BB-8A805B3F3D24}"/>
                </a:ext>
              </a:extLst>
            </p:cNvPr>
            <p:cNvSpPr txBox="1">
              <a:spLocks/>
            </p:cNvSpPr>
            <p:nvPr/>
          </p:nvSpPr>
          <p:spPr>
            <a:xfrm>
              <a:off x="1676400" y="-1539913"/>
              <a:ext cx="10606951" cy="896183"/>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p>
              <a:pPr algn="ctr">
                <a:lnSpc>
                  <a:spcPct val="90000"/>
                </a:lnSpc>
                <a:spcAft>
                  <a:spcPts val="600"/>
                </a:spcAft>
                <a:defRPr/>
              </a:pPr>
              <a:r>
                <a:rPr lang="en-US" sz="3200" b="1" dirty="0">
                  <a:latin typeface="Times New Roman" panose="02020603050405020304" pitchFamily="18" charset="0"/>
                  <a:cs typeface="Times New Roman" panose="02020603050405020304" pitchFamily="18" charset="0"/>
                </a:rPr>
                <a:t>Object Oriented Programming</a:t>
              </a:r>
              <a:endParaRPr lang="en-US" sz="3200" b="1" kern="1200" dirty="0">
                <a:solidFill>
                  <a:schemeClr val="tx1"/>
                </a:solidFill>
                <a:latin typeface="Times New Roman" panose="02020603050405020304" pitchFamily="18" charset="0"/>
                <a:ea typeface="+mj-ea"/>
                <a:cs typeface="Times New Roman" panose="02020603050405020304" pitchFamily="18" charset="0"/>
              </a:endParaRPr>
            </a:p>
          </p:txBody>
        </p:sp>
        <p:pic>
          <p:nvPicPr>
            <p:cNvPr id="6" name="Picture 2" descr="E:\NIET\Project\xLogo11.png.pagespeed.ic.pydHLuCQEZ.png">
              <a:extLst>
                <a:ext uri="{FF2B5EF4-FFF2-40B4-BE49-F238E27FC236}">
                  <a16:creationId xmlns:a16="http://schemas.microsoft.com/office/drawing/2014/main" xmlns="" id="{BBA3DE9B-C08A-4978-A32E-A867807403B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539913"/>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6CB88B2A-F399-F043-84DB-1DA9B2DCB655}"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906DE360-1E8E-4F7F-AD7F-030D314B635E}"/>
              </a:ext>
            </a:extLst>
          </p:cNvPr>
          <p:cNvSpPr>
            <a:spLocks noGrp="1"/>
          </p:cNvSpPr>
          <p:nvPr>
            <p:ph type="sldNum" sz="quarter" idx="12"/>
          </p:nvPr>
        </p:nvSpPr>
        <p:spPr/>
        <p:txBody>
          <a:bodyPr/>
          <a:lstStyle/>
          <a:p>
            <a:fld id="{5953C3A8-BE0E-472B-9B60-3C596930C5B5}" type="slidenum">
              <a:rPr lang="en-US" smtClean="0"/>
              <a:pPr/>
              <a:t>23</a:t>
            </a:fld>
            <a:endParaRPr lang="en-US"/>
          </a:p>
        </p:txBody>
      </p:sp>
    </p:spTree>
    <p:extLst>
      <p:ext uri="{BB962C8B-B14F-4D97-AF65-F5344CB8AC3E}">
        <p14:creationId xmlns:p14="http://schemas.microsoft.com/office/powerpoint/2010/main" xmlns="" val="3954431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20506" y="1035970"/>
            <a:ext cx="11310424" cy="5303870"/>
          </a:xfrm>
        </p:spPr>
        <p:txBody>
          <a:bodyPr>
            <a:normAutofit/>
          </a:bodyPr>
          <a:lstStyle/>
          <a:p>
            <a:pPr algn="l">
              <a:lnSpc>
                <a:spcPct val="170000"/>
              </a:lnSpc>
            </a:pPr>
            <a:r>
              <a:rPr lang="en-IN" sz="2200" b="0" i="0" dirty="0">
                <a:solidFill>
                  <a:srgbClr val="3B3835"/>
                </a:solidFill>
                <a:effectLst/>
                <a:latin typeface="Times New Roman" panose="02020603050405020304" pitchFamily="18" charset="0"/>
                <a:cs typeface="Times New Roman" panose="02020603050405020304" pitchFamily="18" charset="0"/>
              </a:rPr>
              <a:t>Procedure‐Oriented Programming Drawbacks:</a:t>
            </a:r>
            <a:endParaRPr lang="en-US" sz="2200" b="0" i="0" dirty="0">
              <a:solidFill>
                <a:srgbClr val="3B3835"/>
              </a:solidFill>
              <a:effectLst/>
              <a:latin typeface="Times New Roman" panose="02020603050405020304" pitchFamily="18" charset="0"/>
              <a:cs typeface="Times New Roman" panose="02020603050405020304" pitchFamily="18" charset="0"/>
            </a:endParaRPr>
          </a:p>
          <a:p>
            <a:pPr marL="342900" indent="-342900" algn="l">
              <a:lnSpc>
                <a:spcPct val="170000"/>
              </a:lnSpc>
              <a:buFont typeface="Arial" panose="020B0604020202020204" pitchFamily="34" charset="0"/>
              <a:buChar char="•"/>
            </a:pPr>
            <a:r>
              <a:rPr lang="en-US" sz="2200" b="0" i="0" dirty="0">
                <a:solidFill>
                  <a:srgbClr val="3B3835"/>
                </a:solidFill>
                <a:effectLst/>
                <a:latin typeface="Times New Roman" panose="02020603050405020304" pitchFamily="18" charset="0"/>
                <a:cs typeface="Times New Roman" panose="02020603050405020304" pitchFamily="18" charset="0"/>
              </a:rPr>
              <a:t>Since every function has complete access to the global  variables, the new programmer can        corrupt the data  accidentally by creating function.  </a:t>
            </a:r>
          </a:p>
          <a:p>
            <a:pPr marL="342900" indent="-342900" algn="l">
              <a:lnSpc>
                <a:spcPct val="170000"/>
              </a:lnSpc>
              <a:buFont typeface="Arial" panose="020B0604020202020204" pitchFamily="34" charset="0"/>
              <a:buChar char="•"/>
            </a:pPr>
            <a:r>
              <a:rPr lang="en-US" sz="2200" b="0" i="0" dirty="0">
                <a:solidFill>
                  <a:srgbClr val="3B3835"/>
                </a:solidFill>
                <a:effectLst/>
                <a:latin typeface="Times New Roman" panose="02020603050405020304" pitchFamily="18" charset="0"/>
                <a:cs typeface="Times New Roman" panose="02020603050405020304" pitchFamily="18" charset="0"/>
              </a:rPr>
              <a:t> We can access the data of one function from other since,  there is no protection. </a:t>
            </a:r>
          </a:p>
          <a:p>
            <a:pPr marL="342900" indent="-342900" algn="l">
              <a:lnSpc>
                <a:spcPct val="170000"/>
              </a:lnSpc>
              <a:buFont typeface="Arial" panose="020B0604020202020204" pitchFamily="34" charset="0"/>
              <a:buChar char="•"/>
            </a:pPr>
            <a:r>
              <a:rPr lang="en-US" sz="2200" b="0" i="0" dirty="0">
                <a:solidFill>
                  <a:srgbClr val="3B3835"/>
                </a:solidFill>
                <a:effectLst/>
                <a:latin typeface="Times New Roman" panose="02020603050405020304" pitchFamily="18" charset="0"/>
                <a:cs typeface="Times New Roman" panose="02020603050405020304" pitchFamily="18" charset="0"/>
              </a:rPr>
              <a:t>In large program it is very difficult to identify what data is  used by which function. </a:t>
            </a:r>
          </a:p>
          <a:p>
            <a:pPr marL="342900" indent="-342900" algn="l">
              <a:lnSpc>
                <a:spcPct val="170000"/>
              </a:lnSpc>
              <a:buFont typeface="Arial" panose="020B0604020202020204" pitchFamily="34" charset="0"/>
              <a:buChar char="•"/>
            </a:pPr>
            <a:r>
              <a:rPr lang="en-US" sz="2200" b="0" i="0" dirty="0">
                <a:solidFill>
                  <a:srgbClr val="3B3835"/>
                </a:solidFill>
                <a:effectLst/>
                <a:latin typeface="Times New Roman" panose="02020603050405020304" pitchFamily="18" charset="0"/>
                <a:cs typeface="Times New Roman" panose="02020603050405020304" pitchFamily="18" charset="0"/>
              </a:rPr>
              <a:t> Similarly, if new data is to be added, all the function  needed to be modified to access the data.</a:t>
            </a:r>
            <a:endParaRPr lang="en-US" sz="2200"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30524" y="139787"/>
            <a:ext cx="12130951" cy="896183"/>
            <a:chOff x="152400" y="-1539913"/>
            <a:chExt cx="12130951" cy="896183"/>
          </a:xfrm>
        </p:grpSpPr>
        <p:sp>
          <p:nvSpPr>
            <p:cNvPr id="5" name="Title 1">
              <a:extLst>
                <a:ext uri="{FF2B5EF4-FFF2-40B4-BE49-F238E27FC236}">
                  <a16:creationId xmlns:a16="http://schemas.microsoft.com/office/drawing/2014/main" xmlns="" id="{DF6BE5A1-AB5D-4314-A8BB-8A805B3F3D24}"/>
                </a:ext>
              </a:extLst>
            </p:cNvPr>
            <p:cNvSpPr txBox="1">
              <a:spLocks/>
            </p:cNvSpPr>
            <p:nvPr/>
          </p:nvSpPr>
          <p:spPr>
            <a:xfrm>
              <a:off x="1676400" y="-1539913"/>
              <a:ext cx="10606951" cy="896183"/>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p>
              <a:pPr algn="ctr">
                <a:lnSpc>
                  <a:spcPct val="90000"/>
                </a:lnSpc>
                <a:spcAft>
                  <a:spcPts val="600"/>
                </a:spcAft>
                <a:defRPr/>
              </a:pPr>
              <a:r>
                <a:rPr lang="en-US" sz="3200" b="1" dirty="0">
                  <a:latin typeface="Times New Roman" panose="02020603050405020304" pitchFamily="18" charset="0"/>
                  <a:cs typeface="Times New Roman" panose="02020603050405020304" pitchFamily="18" charset="0"/>
                </a:rPr>
                <a:t>Object Oriented Programming</a:t>
              </a:r>
              <a:endParaRPr lang="en-US" sz="3200" b="1" kern="1200" dirty="0">
                <a:solidFill>
                  <a:schemeClr val="tx1"/>
                </a:solidFill>
                <a:latin typeface="Times New Roman" panose="02020603050405020304" pitchFamily="18" charset="0"/>
                <a:ea typeface="+mj-ea"/>
                <a:cs typeface="Times New Roman" panose="02020603050405020304" pitchFamily="18" charset="0"/>
              </a:endParaRPr>
            </a:p>
          </p:txBody>
        </p:sp>
        <p:pic>
          <p:nvPicPr>
            <p:cNvPr id="6" name="Picture 2" descr="E:\NIET\Project\xLogo11.png.pagespeed.ic.pydHLuCQEZ.png">
              <a:extLst>
                <a:ext uri="{FF2B5EF4-FFF2-40B4-BE49-F238E27FC236}">
                  <a16:creationId xmlns:a16="http://schemas.microsoft.com/office/drawing/2014/main" xmlns="" id="{BBA3DE9B-C08A-4978-A32E-A867807403B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539913"/>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D48A3316-C9C3-4D49-A5A9-30E5317BF2C9}"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02B9CCAD-B131-4626-A612-286553201574}"/>
              </a:ext>
            </a:extLst>
          </p:cNvPr>
          <p:cNvSpPr>
            <a:spLocks noGrp="1"/>
          </p:cNvSpPr>
          <p:nvPr>
            <p:ph type="sldNum" sz="quarter" idx="12"/>
          </p:nvPr>
        </p:nvSpPr>
        <p:spPr/>
        <p:txBody>
          <a:bodyPr/>
          <a:lstStyle/>
          <a:p>
            <a:fld id="{5953C3A8-BE0E-472B-9B60-3C596930C5B5}" type="slidenum">
              <a:rPr lang="en-US" smtClean="0"/>
              <a:pPr/>
              <a:t>24</a:t>
            </a:fld>
            <a:endParaRPr lang="en-US"/>
          </a:p>
        </p:txBody>
      </p:sp>
    </p:spTree>
    <p:extLst>
      <p:ext uri="{BB962C8B-B14F-4D97-AF65-F5344CB8AC3E}">
        <p14:creationId xmlns:p14="http://schemas.microsoft.com/office/powerpoint/2010/main" xmlns="" val="2315636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524" y="139787"/>
            <a:ext cx="12130951" cy="896183"/>
            <a:chOff x="152400" y="-1539913"/>
            <a:chExt cx="12130951" cy="896183"/>
          </a:xfrm>
        </p:grpSpPr>
        <p:sp>
          <p:nvSpPr>
            <p:cNvPr id="5" name="Title 1">
              <a:extLst>
                <a:ext uri="{FF2B5EF4-FFF2-40B4-BE49-F238E27FC236}">
                  <a16:creationId xmlns:a16="http://schemas.microsoft.com/office/drawing/2014/main" xmlns="" id="{DF6BE5A1-AB5D-4314-A8BB-8A805B3F3D24}"/>
                </a:ext>
              </a:extLst>
            </p:cNvPr>
            <p:cNvSpPr txBox="1">
              <a:spLocks/>
            </p:cNvSpPr>
            <p:nvPr/>
          </p:nvSpPr>
          <p:spPr>
            <a:xfrm>
              <a:off x="1676400" y="-1539913"/>
              <a:ext cx="10606951" cy="896183"/>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p>
              <a:pPr algn="ctr">
                <a:lnSpc>
                  <a:spcPct val="90000"/>
                </a:lnSpc>
                <a:spcAft>
                  <a:spcPts val="600"/>
                </a:spcAft>
                <a:defRPr/>
              </a:pPr>
              <a:r>
                <a:rPr lang="en-US" sz="3200" b="1" dirty="0">
                  <a:latin typeface="Times New Roman" panose="02020603050405020304" pitchFamily="18" charset="0"/>
                  <a:cs typeface="Times New Roman" panose="02020603050405020304" pitchFamily="18" charset="0"/>
                </a:rPr>
                <a:t>Object Oriented Programming</a:t>
              </a:r>
              <a:endParaRPr lang="en-US" sz="3200" b="1" kern="1200" dirty="0">
                <a:solidFill>
                  <a:schemeClr val="tx1"/>
                </a:solidFill>
                <a:latin typeface="Times New Roman" panose="02020603050405020304" pitchFamily="18" charset="0"/>
                <a:ea typeface="+mj-ea"/>
                <a:cs typeface="Times New Roman" panose="02020603050405020304" pitchFamily="18" charset="0"/>
              </a:endParaRPr>
            </a:p>
          </p:txBody>
        </p:sp>
        <p:pic>
          <p:nvPicPr>
            <p:cNvPr id="6" name="Picture 2" descr="E:\NIET\Project\xLogo11.png.pagespeed.ic.pydHLuCQEZ.png">
              <a:extLst>
                <a:ext uri="{FF2B5EF4-FFF2-40B4-BE49-F238E27FC236}">
                  <a16:creationId xmlns:a16="http://schemas.microsoft.com/office/drawing/2014/main" xmlns="" id="{BBA3DE9B-C08A-4978-A32E-A867807403B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539913"/>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F07350B5-9E9A-E047-A56C-BCFDF1553DD1}"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graphicFrame>
        <p:nvGraphicFramePr>
          <p:cNvPr id="2" name="Table 1">
            <a:extLst>
              <a:ext uri="{FF2B5EF4-FFF2-40B4-BE49-F238E27FC236}">
                <a16:creationId xmlns:a16="http://schemas.microsoft.com/office/drawing/2014/main" xmlns="" id="{65140C7D-FDD5-46C4-B176-D19550DAD0E0}"/>
              </a:ext>
            </a:extLst>
          </p:cNvPr>
          <p:cNvGraphicFramePr>
            <a:graphicFrameLocks noGrp="1"/>
          </p:cNvGraphicFramePr>
          <p:nvPr>
            <p:extLst>
              <p:ext uri="{D42A27DB-BD31-4B8C-83A1-F6EECF244321}">
                <p14:modId xmlns:p14="http://schemas.microsoft.com/office/powerpoint/2010/main" xmlns="" val="1814148304"/>
              </p:ext>
            </p:extLst>
          </p:nvPr>
        </p:nvGraphicFramePr>
        <p:xfrm>
          <a:off x="604911" y="1035970"/>
          <a:ext cx="11254154" cy="5365245"/>
        </p:xfrm>
        <a:graphic>
          <a:graphicData uri="http://schemas.openxmlformats.org/drawingml/2006/table">
            <a:tbl>
              <a:tblPr/>
              <a:tblGrid>
                <a:gridCol w="5627077">
                  <a:extLst>
                    <a:ext uri="{9D8B030D-6E8A-4147-A177-3AD203B41FA5}">
                      <a16:colId xmlns:a16="http://schemas.microsoft.com/office/drawing/2014/main" xmlns="" val="699566017"/>
                    </a:ext>
                  </a:extLst>
                </a:gridCol>
                <a:gridCol w="5627077">
                  <a:extLst>
                    <a:ext uri="{9D8B030D-6E8A-4147-A177-3AD203B41FA5}">
                      <a16:colId xmlns:a16="http://schemas.microsoft.com/office/drawing/2014/main" xmlns="" val="3543242433"/>
                    </a:ext>
                  </a:extLst>
                </a:gridCol>
              </a:tblGrid>
              <a:tr h="409163">
                <a:tc>
                  <a:txBody>
                    <a:bodyPr/>
                    <a:lstStyle/>
                    <a:p>
                      <a:pPr algn="ctr" fontAlgn="base"/>
                      <a:r>
                        <a:rPr lang="en-IN" sz="2200" b="0" dirty="0">
                          <a:effectLst/>
                        </a:rPr>
                        <a:t>Procedural Oriented Programming</a:t>
                      </a:r>
                    </a:p>
                  </a:txBody>
                  <a:tcPr marL="46242" marR="46242" marT="46242" marB="46242" anchor="ctr">
                    <a:lnL>
                      <a:noFill/>
                    </a:lnL>
                    <a:lnR>
                      <a:noFill/>
                    </a:lnR>
                    <a:lnT>
                      <a:noFill/>
                    </a:lnT>
                    <a:lnB>
                      <a:noFill/>
                    </a:lnB>
                    <a:solidFill>
                      <a:srgbClr val="4CB96B"/>
                    </a:solidFill>
                  </a:tcPr>
                </a:tc>
                <a:tc>
                  <a:txBody>
                    <a:bodyPr/>
                    <a:lstStyle/>
                    <a:p>
                      <a:pPr algn="ctr" fontAlgn="base"/>
                      <a:r>
                        <a:rPr lang="en-IN" sz="2200" b="0" dirty="0">
                          <a:effectLst/>
                        </a:rPr>
                        <a:t>Object Oriented Programming</a:t>
                      </a:r>
                    </a:p>
                  </a:txBody>
                  <a:tcPr marL="46242" marR="46242" marT="46242" marB="46242" anchor="ctr">
                    <a:lnL>
                      <a:noFill/>
                    </a:lnL>
                    <a:lnR>
                      <a:noFill/>
                    </a:lnR>
                    <a:lnT>
                      <a:noFill/>
                    </a:lnT>
                    <a:lnB>
                      <a:noFill/>
                    </a:lnB>
                    <a:solidFill>
                      <a:srgbClr val="4CB96B"/>
                    </a:solidFill>
                  </a:tcPr>
                </a:tc>
                <a:extLst>
                  <a:ext uri="{0D108BD9-81ED-4DB2-BD59-A6C34878D82A}">
                    <a16:rowId xmlns:a16="http://schemas.microsoft.com/office/drawing/2014/main" xmlns="" val="2568379509"/>
                  </a:ext>
                </a:extLst>
              </a:tr>
              <a:tr h="662349">
                <a:tc>
                  <a:txBody>
                    <a:bodyPr/>
                    <a:lstStyle/>
                    <a:p>
                      <a:pPr algn="l" fontAlgn="base"/>
                      <a:r>
                        <a:rPr lang="en-US" sz="1600" b="0">
                          <a:effectLst/>
                          <a:latin typeface="Times New Roman" panose="02020603050405020304" pitchFamily="18" charset="0"/>
                          <a:cs typeface="Times New Roman" panose="02020603050405020304" pitchFamily="18" charset="0"/>
                        </a:rPr>
                        <a:t>In procedural programming, program is divided into small parts called </a:t>
                      </a:r>
                      <a:r>
                        <a:rPr lang="en-US" sz="1600" b="1" i="1">
                          <a:effectLst/>
                          <a:latin typeface="Times New Roman" panose="02020603050405020304" pitchFamily="18" charset="0"/>
                          <a:cs typeface="Times New Roman" panose="02020603050405020304" pitchFamily="18" charset="0"/>
                        </a:rPr>
                        <a:t>functions</a:t>
                      </a:r>
                      <a:r>
                        <a:rPr lang="en-US" sz="1600" b="0">
                          <a:effectLst/>
                          <a:latin typeface="Times New Roman" panose="02020603050405020304" pitchFamily="18" charset="0"/>
                          <a:cs typeface="Times New Roman" panose="02020603050405020304" pitchFamily="18" charset="0"/>
                        </a:rPr>
                        <a:t>.</a:t>
                      </a:r>
                    </a:p>
                  </a:txBody>
                  <a:tcPr marL="57802" marR="57802" marT="80923" marB="80923" anchor="ctr">
                    <a:lnL>
                      <a:noFill/>
                    </a:lnL>
                    <a:lnR>
                      <a:noFill/>
                    </a:lnR>
                    <a:lnT>
                      <a:noFill/>
                    </a:lnT>
                    <a:lnB>
                      <a:noFill/>
                    </a:lnB>
                    <a:solidFill>
                      <a:srgbClr val="FFFFFF"/>
                    </a:solidFill>
                  </a:tcPr>
                </a:tc>
                <a:tc>
                  <a:txBody>
                    <a:bodyPr/>
                    <a:lstStyle/>
                    <a:p>
                      <a:pPr algn="l" fontAlgn="base"/>
                      <a:r>
                        <a:rPr lang="en-US" sz="1600" b="0" dirty="0">
                          <a:effectLst/>
                          <a:latin typeface="Times New Roman" panose="02020603050405020304" pitchFamily="18" charset="0"/>
                          <a:cs typeface="Times New Roman" panose="02020603050405020304" pitchFamily="18" charset="0"/>
                        </a:rPr>
                        <a:t>In object oriented programming, program is divided into small parts called </a:t>
                      </a:r>
                      <a:r>
                        <a:rPr lang="en-US" sz="1600" b="1" i="1" dirty="0">
                          <a:effectLst/>
                          <a:latin typeface="Times New Roman" panose="02020603050405020304" pitchFamily="18" charset="0"/>
                          <a:cs typeface="Times New Roman" panose="02020603050405020304" pitchFamily="18" charset="0"/>
                        </a:rPr>
                        <a:t>objects</a:t>
                      </a:r>
                      <a:r>
                        <a:rPr lang="en-US" sz="1600" b="0" dirty="0">
                          <a:effectLst/>
                          <a:latin typeface="Times New Roman" panose="02020603050405020304" pitchFamily="18" charset="0"/>
                          <a:cs typeface="Times New Roman" panose="02020603050405020304" pitchFamily="18" charset="0"/>
                        </a:rPr>
                        <a:t>.</a:t>
                      </a:r>
                    </a:p>
                  </a:txBody>
                  <a:tcPr marL="57802" marR="57802" marT="80923" marB="80923" anchor="ctr">
                    <a:lnL>
                      <a:noFill/>
                    </a:lnL>
                    <a:lnR>
                      <a:noFill/>
                    </a:lnR>
                    <a:lnT>
                      <a:noFill/>
                    </a:lnT>
                    <a:lnB>
                      <a:noFill/>
                    </a:lnB>
                    <a:solidFill>
                      <a:srgbClr val="FFFFFF"/>
                    </a:solidFill>
                  </a:tcPr>
                </a:tc>
                <a:extLst>
                  <a:ext uri="{0D108BD9-81ED-4DB2-BD59-A6C34878D82A}">
                    <a16:rowId xmlns:a16="http://schemas.microsoft.com/office/drawing/2014/main" xmlns="" val="489514292"/>
                  </a:ext>
                </a:extLst>
              </a:tr>
              <a:tr h="457617">
                <a:tc>
                  <a:txBody>
                    <a:bodyPr/>
                    <a:lstStyle/>
                    <a:p>
                      <a:pPr algn="l" fontAlgn="base"/>
                      <a:r>
                        <a:rPr lang="en-US" sz="1600" b="0">
                          <a:effectLst/>
                          <a:latin typeface="Times New Roman" panose="02020603050405020304" pitchFamily="18" charset="0"/>
                          <a:cs typeface="Times New Roman" panose="02020603050405020304" pitchFamily="18" charset="0"/>
                        </a:rPr>
                        <a:t>Procedural programming follows </a:t>
                      </a:r>
                      <a:r>
                        <a:rPr lang="en-US" sz="1600" b="1" i="1">
                          <a:effectLst/>
                          <a:latin typeface="Times New Roman" panose="02020603050405020304" pitchFamily="18" charset="0"/>
                          <a:cs typeface="Times New Roman" panose="02020603050405020304" pitchFamily="18" charset="0"/>
                        </a:rPr>
                        <a:t>top down approach</a:t>
                      </a:r>
                      <a:r>
                        <a:rPr lang="en-US" sz="1600" b="0">
                          <a:effectLst/>
                          <a:latin typeface="Times New Roman" panose="02020603050405020304" pitchFamily="18" charset="0"/>
                          <a:cs typeface="Times New Roman" panose="02020603050405020304" pitchFamily="18" charset="0"/>
                        </a:rPr>
                        <a:t>.</a:t>
                      </a:r>
                    </a:p>
                  </a:txBody>
                  <a:tcPr marL="57802" marR="57802" marT="80923" marB="80923" anchor="ctr">
                    <a:lnL>
                      <a:noFill/>
                    </a:lnL>
                    <a:lnR>
                      <a:noFill/>
                    </a:lnR>
                    <a:lnT>
                      <a:noFill/>
                    </a:lnT>
                    <a:lnB>
                      <a:noFill/>
                    </a:lnB>
                    <a:solidFill>
                      <a:srgbClr val="FFFFFF"/>
                    </a:solidFill>
                  </a:tcPr>
                </a:tc>
                <a:tc>
                  <a:txBody>
                    <a:bodyPr/>
                    <a:lstStyle/>
                    <a:p>
                      <a:pPr algn="l" fontAlgn="base"/>
                      <a:r>
                        <a:rPr lang="en-US" sz="1600" b="0">
                          <a:effectLst/>
                          <a:latin typeface="Times New Roman" panose="02020603050405020304" pitchFamily="18" charset="0"/>
                          <a:cs typeface="Times New Roman" panose="02020603050405020304" pitchFamily="18" charset="0"/>
                        </a:rPr>
                        <a:t>Object oriented programming follows </a:t>
                      </a:r>
                      <a:r>
                        <a:rPr lang="en-US" sz="1600" b="1" i="1">
                          <a:effectLst/>
                          <a:latin typeface="Times New Roman" panose="02020603050405020304" pitchFamily="18" charset="0"/>
                          <a:cs typeface="Times New Roman" panose="02020603050405020304" pitchFamily="18" charset="0"/>
                        </a:rPr>
                        <a:t>bottom up approach</a:t>
                      </a:r>
                      <a:r>
                        <a:rPr lang="en-US" sz="1600" b="0">
                          <a:effectLst/>
                          <a:latin typeface="Times New Roman" panose="02020603050405020304" pitchFamily="18" charset="0"/>
                          <a:cs typeface="Times New Roman" panose="02020603050405020304" pitchFamily="18" charset="0"/>
                        </a:rPr>
                        <a:t>.</a:t>
                      </a:r>
                    </a:p>
                  </a:txBody>
                  <a:tcPr marL="57802" marR="57802" marT="80923" marB="80923" anchor="ctr">
                    <a:lnL>
                      <a:noFill/>
                    </a:lnL>
                    <a:lnR>
                      <a:noFill/>
                    </a:lnR>
                    <a:lnT>
                      <a:noFill/>
                    </a:lnT>
                    <a:lnB>
                      <a:noFill/>
                    </a:lnB>
                    <a:solidFill>
                      <a:srgbClr val="FFFFFF"/>
                    </a:solidFill>
                  </a:tcPr>
                </a:tc>
                <a:extLst>
                  <a:ext uri="{0D108BD9-81ED-4DB2-BD59-A6C34878D82A}">
                    <a16:rowId xmlns:a16="http://schemas.microsoft.com/office/drawing/2014/main" xmlns="" val="3273146172"/>
                  </a:ext>
                </a:extLst>
              </a:tr>
              <a:tr h="662349">
                <a:tc>
                  <a:txBody>
                    <a:bodyPr/>
                    <a:lstStyle/>
                    <a:p>
                      <a:pPr algn="l" fontAlgn="base"/>
                      <a:r>
                        <a:rPr lang="en-US" sz="1600" b="0">
                          <a:effectLst/>
                          <a:latin typeface="Times New Roman" panose="02020603050405020304" pitchFamily="18" charset="0"/>
                          <a:cs typeface="Times New Roman" panose="02020603050405020304" pitchFamily="18" charset="0"/>
                        </a:rPr>
                        <a:t>There is no access specifier in procedural programming.</a:t>
                      </a:r>
                    </a:p>
                  </a:txBody>
                  <a:tcPr marL="57802" marR="57802" marT="80923" marB="80923" anchor="ctr">
                    <a:lnL>
                      <a:noFill/>
                    </a:lnL>
                    <a:lnR>
                      <a:noFill/>
                    </a:lnR>
                    <a:lnT>
                      <a:noFill/>
                    </a:lnT>
                    <a:lnB>
                      <a:noFill/>
                    </a:lnB>
                    <a:solidFill>
                      <a:srgbClr val="FFFFFF"/>
                    </a:solidFill>
                  </a:tcPr>
                </a:tc>
                <a:tc>
                  <a:txBody>
                    <a:bodyPr/>
                    <a:lstStyle/>
                    <a:p>
                      <a:pPr algn="l" fontAlgn="base"/>
                      <a:r>
                        <a:rPr lang="en-US" sz="1600" b="0">
                          <a:effectLst/>
                          <a:latin typeface="Times New Roman" panose="02020603050405020304" pitchFamily="18" charset="0"/>
                          <a:cs typeface="Times New Roman" panose="02020603050405020304" pitchFamily="18" charset="0"/>
                        </a:rPr>
                        <a:t>Object oriented programming have access specifiers like private, public, protected etc.</a:t>
                      </a:r>
                    </a:p>
                  </a:txBody>
                  <a:tcPr marL="57802" marR="57802" marT="80923" marB="80923" anchor="ctr">
                    <a:lnL>
                      <a:noFill/>
                    </a:lnL>
                    <a:lnR>
                      <a:noFill/>
                    </a:lnR>
                    <a:lnT>
                      <a:noFill/>
                    </a:lnT>
                    <a:lnB>
                      <a:noFill/>
                    </a:lnB>
                    <a:solidFill>
                      <a:srgbClr val="FFFFFF"/>
                    </a:solidFill>
                  </a:tcPr>
                </a:tc>
                <a:extLst>
                  <a:ext uri="{0D108BD9-81ED-4DB2-BD59-A6C34878D82A}">
                    <a16:rowId xmlns:a16="http://schemas.microsoft.com/office/drawing/2014/main" xmlns="" val="1489854269"/>
                  </a:ext>
                </a:extLst>
              </a:tr>
              <a:tr h="457617">
                <a:tc>
                  <a:txBody>
                    <a:bodyPr/>
                    <a:lstStyle/>
                    <a:p>
                      <a:pPr algn="l" fontAlgn="base"/>
                      <a:r>
                        <a:rPr lang="en-US" sz="1600" b="0">
                          <a:effectLst/>
                          <a:latin typeface="Times New Roman" panose="02020603050405020304" pitchFamily="18" charset="0"/>
                          <a:cs typeface="Times New Roman" panose="02020603050405020304" pitchFamily="18" charset="0"/>
                        </a:rPr>
                        <a:t>Adding new data and function is not easy.</a:t>
                      </a:r>
                    </a:p>
                  </a:txBody>
                  <a:tcPr marL="57802" marR="57802" marT="80923" marB="80923" anchor="ctr">
                    <a:lnL>
                      <a:noFill/>
                    </a:lnL>
                    <a:lnR>
                      <a:noFill/>
                    </a:lnR>
                    <a:lnT>
                      <a:noFill/>
                    </a:lnT>
                    <a:lnB>
                      <a:noFill/>
                    </a:lnB>
                    <a:solidFill>
                      <a:srgbClr val="FFFFFF"/>
                    </a:solidFill>
                  </a:tcPr>
                </a:tc>
                <a:tc>
                  <a:txBody>
                    <a:bodyPr/>
                    <a:lstStyle/>
                    <a:p>
                      <a:pPr algn="l" fontAlgn="base"/>
                      <a:r>
                        <a:rPr lang="en-US" sz="1600" b="0">
                          <a:effectLst/>
                          <a:latin typeface="Times New Roman" panose="02020603050405020304" pitchFamily="18" charset="0"/>
                          <a:cs typeface="Times New Roman" panose="02020603050405020304" pitchFamily="18" charset="0"/>
                        </a:rPr>
                        <a:t>Adding new data and function is easy.</a:t>
                      </a:r>
                    </a:p>
                  </a:txBody>
                  <a:tcPr marL="57802" marR="57802" marT="80923" marB="80923" anchor="ctr">
                    <a:lnL>
                      <a:noFill/>
                    </a:lnL>
                    <a:lnR>
                      <a:noFill/>
                    </a:lnR>
                    <a:lnT>
                      <a:noFill/>
                    </a:lnT>
                    <a:lnB>
                      <a:noFill/>
                    </a:lnB>
                    <a:solidFill>
                      <a:srgbClr val="FFFFFF"/>
                    </a:solidFill>
                  </a:tcPr>
                </a:tc>
                <a:extLst>
                  <a:ext uri="{0D108BD9-81ED-4DB2-BD59-A6C34878D82A}">
                    <a16:rowId xmlns:a16="http://schemas.microsoft.com/office/drawing/2014/main" xmlns="" val="3584083389"/>
                  </a:ext>
                </a:extLst>
              </a:tr>
              <a:tr h="662349">
                <a:tc>
                  <a:txBody>
                    <a:bodyPr/>
                    <a:lstStyle/>
                    <a:p>
                      <a:pPr algn="l" fontAlgn="base"/>
                      <a:r>
                        <a:rPr lang="en-US" sz="1600" b="0">
                          <a:effectLst/>
                          <a:latin typeface="Times New Roman" panose="02020603050405020304" pitchFamily="18" charset="0"/>
                          <a:cs typeface="Times New Roman" panose="02020603050405020304" pitchFamily="18" charset="0"/>
                        </a:rPr>
                        <a:t>Procedural programming does not have any proper way for hiding data so it is </a:t>
                      </a:r>
                      <a:r>
                        <a:rPr lang="en-US" sz="1600" b="1" i="1">
                          <a:effectLst/>
                          <a:latin typeface="Times New Roman" panose="02020603050405020304" pitchFamily="18" charset="0"/>
                          <a:cs typeface="Times New Roman" panose="02020603050405020304" pitchFamily="18" charset="0"/>
                        </a:rPr>
                        <a:t>less secure</a:t>
                      </a:r>
                      <a:r>
                        <a:rPr lang="en-US" sz="1600" b="0">
                          <a:effectLst/>
                          <a:latin typeface="Times New Roman" panose="02020603050405020304" pitchFamily="18" charset="0"/>
                          <a:cs typeface="Times New Roman" panose="02020603050405020304" pitchFamily="18" charset="0"/>
                        </a:rPr>
                        <a:t>.</a:t>
                      </a:r>
                    </a:p>
                  </a:txBody>
                  <a:tcPr marL="57802" marR="57802" marT="80923" marB="80923" anchor="ctr">
                    <a:lnL>
                      <a:noFill/>
                    </a:lnL>
                    <a:lnR>
                      <a:noFill/>
                    </a:lnR>
                    <a:lnT>
                      <a:noFill/>
                    </a:lnT>
                    <a:lnB>
                      <a:noFill/>
                    </a:lnB>
                    <a:solidFill>
                      <a:srgbClr val="FFFFFF"/>
                    </a:solidFill>
                  </a:tcPr>
                </a:tc>
                <a:tc>
                  <a:txBody>
                    <a:bodyPr/>
                    <a:lstStyle/>
                    <a:p>
                      <a:pPr algn="l" fontAlgn="base"/>
                      <a:r>
                        <a:rPr lang="en-US" sz="1600" b="0">
                          <a:effectLst/>
                          <a:latin typeface="Times New Roman" panose="02020603050405020304" pitchFamily="18" charset="0"/>
                          <a:cs typeface="Times New Roman" panose="02020603050405020304" pitchFamily="18" charset="0"/>
                        </a:rPr>
                        <a:t>Object oriented programming provides data hiding so it is </a:t>
                      </a:r>
                      <a:r>
                        <a:rPr lang="en-US" sz="1600" b="1" i="1">
                          <a:effectLst/>
                          <a:latin typeface="Times New Roman" panose="02020603050405020304" pitchFamily="18" charset="0"/>
                          <a:cs typeface="Times New Roman" panose="02020603050405020304" pitchFamily="18" charset="0"/>
                        </a:rPr>
                        <a:t>more secure</a:t>
                      </a:r>
                      <a:r>
                        <a:rPr lang="en-US" sz="1600" b="0">
                          <a:effectLst/>
                          <a:latin typeface="Times New Roman" panose="02020603050405020304" pitchFamily="18" charset="0"/>
                          <a:cs typeface="Times New Roman" panose="02020603050405020304" pitchFamily="18" charset="0"/>
                        </a:rPr>
                        <a:t>.</a:t>
                      </a:r>
                    </a:p>
                  </a:txBody>
                  <a:tcPr marL="57802" marR="57802" marT="80923" marB="80923" anchor="ctr">
                    <a:lnL>
                      <a:noFill/>
                    </a:lnL>
                    <a:lnR>
                      <a:noFill/>
                    </a:lnR>
                    <a:lnT>
                      <a:noFill/>
                    </a:lnT>
                    <a:lnB>
                      <a:noFill/>
                    </a:lnB>
                    <a:solidFill>
                      <a:srgbClr val="FFFFFF"/>
                    </a:solidFill>
                  </a:tcPr>
                </a:tc>
                <a:extLst>
                  <a:ext uri="{0D108BD9-81ED-4DB2-BD59-A6C34878D82A}">
                    <a16:rowId xmlns:a16="http://schemas.microsoft.com/office/drawing/2014/main" xmlns="" val="1761304845"/>
                  </a:ext>
                </a:extLst>
              </a:tr>
              <a:tr h="457617">
                <a:tc>
                  <a:txBody>
                    <a:bodyPr/>
                    <a:lstStyle/>
                    <a:p>
                      <a:pPr algn="l" fontAlgn="base"/>
                      <a:r>
                        <a:rPr lang="en-US" sz="1600" b="0">
                          <a:effectLst/>
                          <a:latin typeface="Times New Roman" panose="02020603050405020304" pitchFamily="18" charset="0"/>
                          <a:cs typeface="Times New Roman" panose="02020603050405020304" pitchFamily="18" charset="0"/>
                        </a:rPr>
                        <a:t>In procedural programming, overloading is not possible.</a:t>
                      </a:r>
                    </a:p>
                  </a:txBody>
                  <a:tcPr marL="57802" marR="57802" marT="80923" marB="80923" anchor="ctr">
                    <a:lnL>
                      <a:noFill/>
                    </a:lnL>
                    <a:lnR>
                      <a:noFill/>
                    </a:lnR>
                    <a:lnT>
                      <a:noFill/>
                    </a:lnT>
                    <a:lnB>
                      <a:noFill/>
                    </a:lnB>
                    <a:solidFill>
                      <a:srgbClr val="FFFFFF"/>
                    </a:solidFill>
                  </a:tcPr>
                </a:tc>
                <a:tc>
                  <a:txBody>
                    <a:bodyPr/>
                    <a:lstStyle/>
                    <a:p>
                      <a:pPr algn="l" fontAlgn="base"/>
                      <a:r>
                        <a:rPr lang="en-US" sz="1600" b="0">
                          <a:effectLst/>
                          <a:latin typeface="Times New Roman" panose="02020603050405020304" pitchFamily="18" charset="0"/>
                          <a:cs typeface="Times New Roman" panose="02020603050405020304" pitchFamily="18" charset="0"/>
                        </a:rPr>
                        <a:t>Overloading is possible in object oriented programming.</a:t>
                      </a:r>
                    </a:p>
                  </a:txBody>
                  <a:tcPr marL="57802" marR="57802" marT="80923" marB="80923" anchor="ctr">
                    <a:lnL>
                      <a:noFill/>
                    </a:lnL>
                    <a:lnR>
                      <a:noFill/>
                    </a:lnR>
                    <a:lnT>
                      <a:noFill/>
                    </a:lnT>
                    <a:lnB>
                      <a:noFill/>
                    </a:lnB>
                    <a:solidFill>
                      <a:srgbClr val="FFFFFF"/>
                    </a:solidFill>
                  </a:tcPr>
                </a:tc>
                <a:extLst>
                  <a:ext uri="{0D108BD9-81ED-4DB2-BD59-A6C34878D82A}">
                    <a16:rowId xmlns:a16="http://schemas.microsoft.com/office/drawing/2014/main" xmlns="" val="3905675639"/>
                  </a:ext>
                </a:extLst>
              </a:tr>
              <a:tr h="662349">
                <a:tc>
                  <a:txBody>
                    <a:bodyPr/>
                    <a:lstStyle/>
                    <a:p>
                      <a:pPr algn="l" fontAlgn="base"/>
                      <a:r>
                        <a:rPr lang="en-US" sz="1600" b="0">
                          <a:effectLst/>
                          <a:latin typeface="Times New Roman" panose="02020603050405020304" pitchFamily="18" charset="0"/>
                          <a:cs typeface="Times New Roman" panose="02020603050405020304" pitchFamily="18" charset="0"/>
                        </a:rPr>
                        <a:t>In procedural programming, function is more important than data.</a:t>
                      </a:r>
                    </a:p>
                  </a:txBody>
                  <a:tcPr marL="57802" marR="57802" marT="80923" marB="80923" anchor="ctr">
                    <a:lnL>
                      <a:noFill/>
                    </a:lnL>
                    <a:lnR>
                      <a:noFill/>
                    </a:lnR>
                    <a:lnT>
                      <a:noFill/>
                    </a:lnT>
                    <a:lnB>
                      <a:noFill/>
                    </a:lnB>
                    <a:solidFill>
                      <a:srgbClr val="FFFFFF"/>
                    </a:solidFill>
                  </a:tcPr>
                </a:tc>
                <a:tc>
                  <a:txBody>
                    <a:bodyPr/>
                    <a:lstStyle/>
                    <a:p>
                      <a:pPr algn="l" fontAlgn="base"/>
                      <a:r>
                        <a:rPr lang="en-US" sz="1600" b="0">
                          <a:effectLst/>
                          <a:latin typeface="Times New Roman" panose="02020603050405020304" pitchFamily="18" charset="0"/>
                          <a:cs typeface="Times New Roman" panose="02020603050405020304" pitchFamily="18" charset="0"/>
                        </a:rPr>
                        <a:t>In object oriented programming, data is more important than function.</a:t>
                      </a:r>
                    </a:p>
                  </a:txBody>
                  <a:tcPr marL="57802" marR="57802" marT="80923" marB="80923" anchor="ctr">
                    <a:lnL>
                      <a:noFill/>
                    </a:lnL>
                    <a:lnR>
                      <a:noFill/>
                    </a:lnR>
                    <a:lnT>
                      <a:noFill/>
                    </a:lnT>
                    <a:lnB>
                      <a:noFill/>
                    </a:lnB>
                    <a:solidFill>
                      <a:srgbClr val="FFFFFF"/>
                    </a:solidFill>
                  </a:tcPr>
                </a:tc>
                <a:extLst>
                  <a:ext uri="{0D108BD9-81ED-4DB2-BD59-A6C34878D82A}">
                    <a16:rowId xmlns:a16="http://schemas.microsoft.com/office/drawing/2014/main" xmlns="" val="1251113962"/>
                  </a:ext>
                </a:extLst>
              </a:tr>
              <a:tr h="457617">
                <a:tc>
                  <a:txBody>
                    <a:bodyPr/>
                    <a:lstStyle/>
                    <a:p>
                      <a:pPr algn="l" fontAlgn="base"/>
                      <a:r>
                        <a:rPr lang="en-US" sz="1600" b="0">
                          <a:effectLst/>
                          <a:latin typeface="Times New Roman" panose="02020603050405020304" pitchFamily="18" charset="0"/>
                          <a:cs typeface="Times New Roman" panose="02020603050405020304" pitchFamily="18" charset="0"/>
                        </a:rPr>
                        <a:t>Procedural programming is based on </a:t>
                      </a:r>
                      <a:r>
                        <a:rPr lang="en-US" sz="1600" b="1" i="1">
                          <a:effectLst/>
                          <a:latin typeface="Times New Roman" panose="02020603050405020304" pitchFamily="18" charset="0"/>
                          <a:cs typeface="Times New Roman" panose="02020603050405020304" pitchFamily="18" charset="0"/>
                        </a:rPr>
                        <a:t>unreal world</a:t>
                      </a:r>
                      <a:r>
                        <a:rPr lang="en-US" sz="1600" b="0">
                          <a:effectLst/>
                          <a:latin typeface="Times New Roman" panose="02020603050405020304" pitchFamily="18" charset="0"/>
                          <a:cs typeface="Times New Roman" panose="02020603050405020304" pitchFamily="18" charset="0"/>
                        </a:rPr>
                        <a:t>.</a:t>
                      </a:r>
                    </a:p>
                  </a:txBody>
                  <a:tcPr marL="57802" marR="57802" marT="80923" marB="80923" anchor="ctr">
                    <a:lnL>
                      <a:noFill/>
                    </a:lnL>
                    <a:lnR>
                      <a:noFill/>
                    </a:lnR>
                    <a:lnT>
                      <a:noFill/>
                    </a:lnT>
                    <a:lnB>
                      <a:noFill/>
                    </a:lnB>
                    <a:solidFill>
                      <a:srgbClr val="FFFFFF"/>
                    </a:solidFill>
                  </a:tcPr>
                </a:tc>
                <a:tc>
                  <a:txBody>
                    <a:bodyPr/>
                    <a:lstStyle/>
                    <a:p>
                      <a:pPr algn="l" fontAlgn="base"/>
                      <a:r>
                        <a:rPr lang="en-US" sz="1600" b="0">
                          <a:effectLst/>
                          <a:latin typeface="Times New Roman" panose="02020603050405020304" pitchFamily="18" charset="0"/>
                          <a:cs typeface="Times New Roman" panose="02020603050405020304" pitchFamily="18" charset="0"/>
                        </a:rPr>
                        <a:t>Object oriented programming is based on </a:t>
                      </a:r>
                      <a:r>
                        <a:rPr lang="en-US" sz="1600" b="1" i="1">
                          <a:effectLst/>
                          <a:latin typeface="Times New Roman" panose="02020603050405020304" pitchFamily="18" charset="0"/>
                          <a:cs typeface="Times New Roman" panose="02020603050405020304" pitchFamily="18" charset="0"/>
                        </a:rPr>
                        <a:t>real world</a:t>
                      </a:r>
                      <a:r>
                        <a:rPr lang="en-US" sz="1600" b="0">
                          <a:effectLst/>
                          <a:latin typeface="Times New Roman" panose="02020603050405020304" pitchFamily="18" charset="0"/>
                          <a:cs typeface="Times New Roman" panose="02020603050405020304" pitchFamily="18" charset="0"/>
                        </a:rPr>
                        <a:t>.</a:t>
                      </a:r>
                    </a:p>
                  </a:txBody>
                  <a:tcPr marL="57802" marR="57802" marT="80923" marB="80923" anchor="ctr">
                    <a:lnL>
                      <a:noFill/>
                    </a:lnL>
                    <a:lnR>
                      <a:noFill/>
                    </a:lnR>
                    <a:lnT>
                      <a:noFill/>
                    </a:lnT>
                    <a:lnB>
                      <a:noFill/>
                    </a:lnB>
                    <a:solidFill>
                      <a:srgbClr val="FFFFFF"/>
                    </a:solidFill>
                  </a:tcPr>
                </a:tc>
                <a:extLst>
                  <a:ext uri="{0D108BD9-81ED-4DB2-BD59-A6C34878D82A}">
                    <a16:rowId xmlns:a16="http://schemas.microsoft.com/office/drawing/2014/main" xmlns="" val="357113031"/>
                  </a:ext>
                </a:extLst>
              </a:tr>
              <a:tr h="457617">
                <a:tc>
                  <a:txBody>
                    <a:bodyPr/>
                    <a:lstStyle/>
                    <a:p>
                      <a:pPr algn="l" fontAlgn="base"/>
                      <a:r>
                        <a:rPr lang="en-IN" sz="1600" b="0">
                          <a:effectLst/>
                          <a:latin typeface="Times New Roman" panose="02020603050405020304" pitchFamily="18" charset="0"/>
                          <a:cs typeface="Times New Roman" panose="02020603050405020304" pitchFamily="18" charset="0"/>
                        </a:rPr>
                        <a:t>Examples: C, FORTRAN, Pascal, Basic etc.</a:t>
                      </a:r>
                    </a:p>
                  </a:txBody>
                  <a:tcPr marL="57802" marR="57802" marT="80923" marB="80923" anchor="ctr">
                    <a:lnL>
                      <a:noFill/>
                    </a:lnL>
                    <a:lnR>
                      <a:noFill/>
                    </a:lnR>
                    <a:lnT>
                      <a:noFill/>
                    </a:lnT>
                    <a:lnB>
                      <a:noFill/>
                    </a:lnB>
                    <a:solidFill>
                      <a:srgbClr val="FFFFFF"/>
                    </a:solidFill>
                  </a:tcPr>
                </a:tc>
                <a:tc>
                  <a:txBody>
                    <a:bodyPr/>
                    <a:lstStyle/>
                    <a:p>
                      <a:pPr algn="l" fontAlgn="base"/>
                      <a:r>
                        <a:rPr lang="fr-FR" sz="1600" b="0" dirty="0" err="1">
                          <a:effectLst/>
                          <a:latin typeface="Times New Roman" panose="02020603050405020304" pitchFamily="18" charset="0"/>
                          <a:cs typeface="Times New Roman" panose="02020603050405020304" pitchFamily="18" charset="0"/>
                        </a:rPr>
                        <a:t>Examples</a:t>
                      </a:r>
                      <a:r>
                        <a:rPr lang="fr-FR" sz="1600" b="0" dirty="0">
                          <a:effectLst/>
                          <a:latin typeface="Times New Roman" panose="02020603050405020304" pitchFamily="18" charset="0"/>
                          <a:cs typeface="Times New Roman" panose="02020603050405020304" pitchFamily="18" charset="0"/>
                        </a:rPr>
                        <a:t>: C++, Java, Python, C# etc.</a:t>
                      </a:r>
                    </a:p>
                  </a:txBody>
                  <a:tcPr marL="57802" marR="57802" marT="80923" marB="80923" anchor="ctr">
                    <a:lnL>
                      <a:noFill/>
                    </a:lnL>
                    <a:lnR>
                      <a:noFill/>
                    </a:lnR>
                    <a:lnT>
                      <a:noFill/>
                    </a:lnT>
                    <a:lnB>
                      <a:noFill/>
                    </a:lnB>
                    <a:solidFill>
                      <a:srgbClr val="FFFFFF"/>
                    </a:solidFill>
                  </a:tcPr>
                </a:tc>
                <a:extLst>
                  <a:ext uri="{0D108BD9-81ED-4DB2-BD59-A6C34878D82A}">
                    <a16:rowId xmlns:a16="http://schemas.microsoft.com/office/drawing/2014/main" xmlns="" val="2305717991"/>
                  </a:ext>
                </a:extLst>
              </a:tr>
            </a:tbl>
          </a:graphicData>
        </a:graphic>
      </p:graphicFrame>
      <p:sp>
        <p:nvSpPr>
          <p:cNvPr id="3" name="Slide Number Placeholder 2">
            <a:extLst>
              <a:ext uri="{FF2B5EF4-FFF2-40B4-BE49-F238E27FC236}">
                <a16:creationId xmlns:a16="http://schemas.microsoft.com/office/drawing/2014/main" xmlns="" id="{87808DFE-CD63-4A62-98BE-921AB421FB16}"/>
              </a:ext>
            </a:extLst>
          </p:cNvPr>
          <p:cNvSpPr>
            <a:spLocks noGrp="1"/>
          </p:cNvSpPr>
          <p:nvPr>
            <p:ph type="sldNum" sz="quarter" idx="12"/>
          </p:nvPr>
        </p:nvSpPr>
        <p:spPr/>
        <p:txBody>
          <a:bodyPr/>
          <a:lstStyle/>
          <a:p>
            <a:fld id="{5953C3A8-BE0E-472B-9B60-3C596930C5B5}" type="slidenum">
              <a:rPr lang="en-US" smtClean="0"/>
              <a:pPr/>
              <a:t>25</a:t>
            </a:fld>
            <a:endParaRPr lang="en-US"/>
          </a:p>
        </p:txBody>
      </p:sp>
    </p:spTree>
    <p:extLst>
      <p:ext uri="{BB962C8B-B14F-4D97-AF65-F5344CB8AC3E}">
        <p14:creationId xmlns:p14="http://schemas.microsoft.com/office/powerpoint/2010/main" xmlns="" val="3998933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7964" y="1167618"/>
            <a:ext cx="11096060" cy="5172222"/>
          </a:xfrm>
        </p:spPr>
        <p:txBody>
          <a:bodyPr>
            <a:normAutofit fontScale="25000" lnSpcReduction="20000"/>
          </a:bodyPr>
          <a:lstStyle/>
          <a:p>
            <a:pPr marL="342900" indent="-342900" algn="l">
              <a:lnSpc>
                <a:spcPct val="170000"/>
              </a:lnSpc>
              <a:buFont typeface="Arial" panose="020B0604020202020204" pitchFamily="34" charset="0"/>
              <a:buChar char="•"/>
            </a:pPr>
            <a:r>
              <a:rPr lang="en-US" sz="6200" dirty="0">
                <a:latin typeface="Times New Roman" panose="02020603050405020304" pitchFamily="18" charset="0"/>
                <a:cs typeface="Times New Roman" panose="02020603050405020304" pitchFamily="18" charset="0"/>
              </a:rPr>
              <a:t>The main aim of OOP is to bind together the data and the functions that operate on them so that no other part of the code can access this data except that function.</a:t>
            </a:r>
          </a:p>
          <a:p>
            <a:pPr marL="342900" indent="-342900" algn="l">
              <a:lnSpc>
                <a:spcPct val="170000"/>
              </a:lnSpc>
              <a:buFont typeface="Arial" panose="020B0604020202020204" pitchFamily="34" charset="0"/>
              <a:buChar char="•"/>
            </a:pPr>
            <a:r>
              <a:rPr lang="en-US" sz="6200" dirty="0">
                <a:latin typeface="Times New Roman" panose="02020603050405020304" pitchFamily="18" charset="0"/>
                <a:cs typeface="Times New Roman" panose="02020603050405020304" pitchFamily="18" charset="0"/>
              </a:rPr>
              <a:t>In the object oriented paradigm, the list and the associated operations are treated as one entity known as an object. </a:t>
            </a:r>
          </a:p>
          <a:p>
            <a:pPr algn="l">
              <a:lnSpc>
                <a:spcPct val="170000"/>
              </a:lnSpc>
            </a:pPr>
            <a:r>
              <a:rPr lang="en-US" sz="6200" b="1" dirty="0">
                <a:latin typeface="Times New Roman" panose="02020603050405020304" pitchFamily="18" charset="0"/>
                <a:cs typeface="Times New Roman" panose="02020603050405020304" pitchFamily="18" charset="0"/>
              </a:rPr>
              <a:t>The striking features of OOP include the following: </a:t>
            </a:r>
          </a:p>
          <a:p>
            <a:pPr algn="l">
              <a:lnSpc>
                <a:spcPct val="170000"/>
              </a:lnSpc>
            </a:pPr>
            <a:r>
              <a:rPr lang="en-US" sz="6200" dirty="0">
                <a:latin typeface="Times New Roman" panose="02020603050405020304" pitchFamily="18" charset="0"/>
                <a:cs typeface="Times New Roman" panose="02020603050405020304" pitchFamily="18" charset="0"/>
              </a:rPr>
              <a:t>• The programs are data centered. </a:t>
            </a:r>
          </a:p>
          <a:p>
            <a:pPr algn="l">
              <a:lnSpc>
                <a:spcPct val="170000"/>
              </a:lnSpc>
            </a:pPr>
            <a:r>
              <a:rPr lang="en-US" sz="6200" dirty="0">
                <a:latin typeface="Times New Roman" panose="02020603050405020304" pitchFamily="18" charset="0"/>
                <a:cs typeface="Times New Roman" panose="02020603050405020304" pitchFamily="18" charset="0"/>
              </a:rPr>
              <a:t>• Programs are divided in terms of objects and not procedures. </a:t>
            </a:r>
          </a:p>
          <a:p>
            <a:pPr algn="l">
              <a:lnSpc>
                <a:spcPct val="170000"/>
              </a:lnSpc>
            </a:pPr>
            <a:r>
              <a:rPr lang="en-US" sz="6200" dirty="0">
                <a:latin typeface="Times New Roman" panose="02020603050405020304" pitchFamily="18" charset="0"/>
                <a:cs typeface="Times New Roman" panose="02020603050405020304" pitchFamily="18" charset="0"/>
              </a:rPr>
              <a:t>• Functions that operate on data are tied together with the data. </a:t>
            </a:r>
          </a:p>
          <a:p>
            <a:pPr algn="l">
              <a:lnSpc>
                <a:spcPct val="170000"/>
              </a:lnSpc>
            </a:pPr>
            <a:r>
              <a:rPr lang="en-US" sz="6200" dirty="0">
                <a:latin typeface="Times New Roman" panose="02020603050405020304" pitchFamily="18" charset="0"/>
                <a:cs typeface="Times New Roman" panose="02020603050405020304" pitchFamily="18" charset="0"/>
              </a:rPr>
              <a:t>• Data is hidden and not accessible by external functions. </a:t>
            </a:r>
          </a:p>
          <a:p>
            <a:pPr algn="l">
              <a:lnSpc>
                <a:spcPct val="170000"/>
              </a:lnSpc>
            </a:pPr>
            <a:r>
              <a:rPr lang="en-US" sz="6200" dirty="0">
                <a:latin typeface="Times New Roman" panose="02020603050405020304" pitchFamily="18" charset="0"/>
                <a:cs typeface="Times New Roman" panose="02020603050405020304" pitchFamily="18" charset="0"/>
              </a:rPr>
              <a:t>• New data and functions can be easily added as and when required. </a:t>
            </a:r>
          </a:p>
          <a:p>
            <a:pPr algn="l">
              <a:lnSpc>
                <a:spcPct val="170000"/>
              </a:lnSpc>
            </a:pPr>
            <a:r>
              <a:rPr lang="en-US" sz="6200" dirty="0">
                <a:latin typeface="Times New Roman" panose="02020603050405020304" pitchFamily="18" charset="0"/>
                <a:cs typeface="Times New Roman" panose="02020603050405020304" pitchFamily="18" charset="0"/>
              </a:rPr>
              <a:t>• Follows a bottom-up approach for problem solving. </a:t>
            </a:r>
          </a:p>
          <a:p>
            <a:pPr marL="342900" indent="-342900" algn="l">
              <a:lnSpc>
                <a:spcPct val="170000"/>
              </a:lnSpc>
              <a:buFont typeface="Arial" panose="020B0604020202020204" pitchFamily="34" charset="0"/>
              <a:buChar char="•"/>
            </a:pPr>
            <a:endParaRPr lang="en-US" sz="19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30524" y="139787"/>
            <a:ext cx="12130951" cy="896183"/>
            <a:chOff x="152400" y="-1539913"/>
            <a:chExt cx="12130951" cy="896183"/>
          </a:xfrm>
        </p:grpSpPr>
        <p:sp>
          <p:nvSpPr>
            <p:cNvPr id="5" name="Title 1">
              <a:extLst>
                <a:ext uri="{FF2B5EF4-FFF2-40B4-BE49-F238E27FC236}">
                  <a16:creationId xmlns:a16="http://schemas.microsoft.com/office/drawing/2014/main" xmlns="" id="{DF6BE5A1-AB5D-4314-A8BB-8A805B3F3D24}"/>
                </a:ext>
              </a:extLst>
            </p:cNvPr>
            <p:cNvSpPr txBox="1">
              <a:spLocks/>
            </p:cNvSpPr>
            <p:nvPr/>
          </p:nvSpPr>
          <p:spPr>
            <a:xfrm>
              <a:off x="1676400" y="-1539913"/>
              <a:ext cx="10606951" cy="896183"/>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p>
              <a:pPr algn="ctr">
                <a:lnSpc>
                  <a:spcPct val="90000"/>
                </a:lnSpc>
                <a:spcAft>
                  <a:spcPts val="600"/>
                </a:spcAft>
                <a:defRPr/>
              </a:pPr>
              <a:r>
                <a:rPr lang="en-US" sz="3200" b="1" dirty="0">
                  <a:latin typeface="Times New Roman" panose="02020603050405020304" pitchFamily="18" charset="0"/>
                  <a:cs typeface="Times New Roman" panose="02020603050405020304" pitchFamily="18" charset="0"/>
                </a:rPr>
                <a:t>Object Oriented Programming</a:t>
              </a:r>
              <a:endParaRPr lang="en-US" sz="3200" b="1" kern="1200" dirty="0">
                <a:solidFill>
                  <a:schemeClr val="tx1"/>
                </a:solidFill>
                <a:latin typeface="Times New Roman" panose="02020603050405020304" pitchFamily="18" charset="0"/>
                <a:ea typeface="+mj-ea"/>
                <a:cs typeface="Times New Roman" panose="02020603050405020304" pitchFamily="18" charset="0"/>
              </a:endParaRPr>
            </a:p>
          </p:txBody>
        </p:sp>
        <p:pic>
          <p:nvPicPr>
            <p:cNvPr id="6" name="Picture 2" descr="E:\NIET\Project\xLogo11.png.pagespeed.ic.pydHLuCQEZ.png">
              <a:extLst>
                <a:ext uri="{FF2B5EF4-FFF2-40B4-BE49-F238E27FC236}">
                  <a16:creationId xmlns:a16="http://schemas.microsoft.com/office/drawing/2014/main" xmlns="" id="{BBA3DE9B-C08A-4978-A32E-A867807403B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539913"/>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AE3CB1F0-0F5E-4A48-9240-822B6608CE62}"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A51BFB30-80CA-43F1-8626-87D7F63B6906}"/>
              </a:ext>
            </a:extLst>
          </p:cNvPr>
          <p:cNvSpPr>
            <a:spLocks noGrp="1"/>
          </p:cNvSpPr>
          <p:nvPr>
            <p:ph type="sldNum" sz="quarter" idx="12"/>
          </p:nvPr>
        </p:nvSpPr>
        <p:spPr/>
        <p:txBody>
          <a:bodyPr/>
          <a:lstStyle/>
          <a:p>
            <a:fld id="{5953C3A8-BE0E-472B-9B60-3C596930C5B5}" type="slidenum">
              <a:rPr lang="en-US" smtClean="0"/>
              <a:pPr/>
              <a:t>26</a:t>
            </a:fld>
            <a:endParaRPr lang="en-US"/>
          </a:p>
        </p:txBody>
      </p:sp>
    </p:spTree>
    <p:extLst>
      <p:ext uri="{BB962C8B-B14F-4D97-AF65-F5344CB8AC3E}">
        <p14:creationId xmlns:p14="http://schemas.microsoft.com/office/powerpoint/2010/main" xmlns="" val="1344025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8978" y="1617784"/>
            <a:ext cx="11211951" cy="4722055"/>
          </a:xfrm>
        </p:spPr>
        <p:txBody>
          <a:bodyPr>
            <a:normAutofit/>
          </a:bodyPr>
          <a:lstStyle/>
          <a:p>
            <a:pPr marL="342900" indent="-342900" algn="l">
              <a:lnSpc>
                <a:spcPct val="170000"/>
              </a:lnSpc>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OOP was introduced to overcome flaws in  the procedural approach to programming. </a:t>
            </a:r>
          </a:p>
          <a:p>
            <a:pPr algn="l">
              <a:lnSpc>
                <a:spcPct val="170000"/>
              </a:lnSpc>
            </a:pPr>
            <a:r>
              <a:rPr lang="en-US" sz="2200" b="0" i="0" dirty="0">
                <a:effectLst/>
                <a:latin typeface="Times New Roman" panose="02020603050405020304" pitchFamily="18" charset="0"/>
                <a:cs typeface="Times New Roman" panose="02020603050405020304" pitchFamily="18" charset="0"/>
              </a:rPr>
              <a:t>•  Such as lack of reusability &amp; maintainability. </a:t>
            </a:r>
          </a:p>
          <a:p>
            <a:pPr algn="l">
              <a:lnSpc>
                <a:spcPct val="170000"/>
              </a:lnSpc>
            </a:pPr>
            <a:r>
              <a:rPr lang="en-US" sz="2200" b="0" i="0" dirty="0">
                <a:effectLst/>
                <a:latin typeface="Times New Roman" panose="02020603050405020304" pitchFamily="18" charset="0"/>
                <a:cs typeface="Times New Roman" panose="02020603050405020304" pitchFamily="18" charset="0"/>
              </a:rPr>
              <a:t>•Fundamental idea behind object‐oriented  languages is to combine into a single unit  both data    and the functions that operate  on that data.  </a:t>
            </a:r>
          </a:p>
          <a:p>
            <a:pPr algn="l">
              <a:lnSpc>
                <a:spcPct val="170000"/>
              </a:lnSpc>
            </a:pPr>
            <a:r>
              <a:rPr lang="en-US" sz="2200" b="0" i="0" dirty="0">
                <a:effectLst/>
                <a:latin typeface="Times New Roman" panose="02020603050405020304" pitchFamily="18" charset="0"/>
                <a:cs typeface="Times New Roman" panose="02020603050405020304" pitchFamily="18" charset="0"/>
              </a:rPr>
              <a:t>• Such a unit is called an object.</a:t>
            </a:r>
            <a:endParaRPr lang="en-US" sz="2200"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30524" y="139787"/>
            <a:ext cx="12130951" cy="896183"/>
            <a:chOff x="152400" y="-1539913"/>
            <a:chExt cx="12130951" cy="896183"/>
          </a:xfrm>
        </p:grpSpPr>
        <p:sp>
          <p:nvSpPr>
            <p:cNvPr id="5" name="Title 1">
              <a:extLst>
                <a:ext uri="{FF2B5EF4-FFF2-40B4-BE49-F238E27FC236}">
                  <a16:creationId xmlns:a16="http://schemas.microsoft.com/office/drawing/2014/main" xmlns="" id="{DF6BE5A1-AB5D-4314-A8BB-8A805B3F3D24}"/>
                </a:ext>
              </a:extLst>
            </p:cNvPr>
            <p:cNvSpPr txBox="1">
              <a:spLocks/>
            </p:cNvSpPr>
            <p:nvPr/>
          </p:nvSpPr>
          <p:spPr>
            <a:xfrm>
              <a:off x="1676400" y="-1539913"/>
              <a:ext cx="10606951" cy="896183"/>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p>
              <a:pPr algn="ctr">
                <a:lnSpc>
                  <a:spcPct val="90000"/>
                </a:lnSpc>
                <a:spcAft>
                  <a:spcPts val="600"/>
                </a:spcAft>
                <a:defRPr/>
              </a:pPr>
              <a:r>
                <a:rPr lang="en-US" sz="3200" b="1" dirty="0">
                  <a:latin typeface="Times New Roman" panose="02020603050405020304" pitchFamily="18" charset="0"/>
                  <a:cs typeface="Times New Roman" panose="02020603050405020304" pitchFamily="18" charset="0"/>
                </a:rPr>
                <a:t>Object Oriented Programming</a:t>
              </a:r>
              <a:endParaRPr lang="en-US" sz="3200" b="1" kern="1200" dirty="0">
                <a:solidFill>
                  <a:schemeClr val="tx1"/>
                </a:solidFill>
                <a:latin typeface="Times New Roman" panose="02020603050405020304" pitchFamily="18" charset="0"/>
                <a:ea typeface="+mj-ea"/>
                <a:cs typeface="Times New Roman" panose="02020603050405020304" pitchFamily="18" charset="0"/>
              </a:endParaRPr>
            </a:p>
          </p:txBody>
        </p:sp>
        <p:pic>
          <p:nvPicPr>
            <p:cNvPr id="6" name="Picture 2" descr="E:\NIET\Project\xLogo11.png.pagespeed.ic.pydHLuCQEZ.png">
              <a:extLst>
                <a:ext uri="{FF2B5EF4-FFF2-40B4-BE49-F238E27FC236}">
                  <a16:creationId xmlns:a16="http://schemas.microsoft.com/office/drawing/2014/main" xmlns="" id="{BBA3DE9B-C08A-4978-A32E-A867807403B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539913"/>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AD5A294C-ACFB-A64D-A66E-18F5F6B682D1}"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5667FCED-4D9D-4CC3-AE29-6392AEFCA85C}"/>
              </a:ext>
            </a:extLst>
          </p:cNvPr>
          <p:cNvSpPr>
            <a:spLocks noGrp="1"/>
          </p:cNvSpPr>
          <p:nvPr>
            <p:ph type="sldNum" sz="quarter" idx="12"/>
          </p:nvPr>
        </p:nvSpPr>
        <p:spPr/>
        <p:txBody>
          <a:bodyPr/>
          <a:lstStyle/>
          <a:p>
            <a:fld id="{5953C3A8-BE0E-472B-9B60-3C596930C5B5}" type="slidenum">
              <a:rPr lang="en-US" smtClean="0"/>
              <a:pPr/>
              <a:t>27</a:t>
            </a:fld>
            <a:endParaRPr lang="en-US"/>
          </a:p>
        </p:txBody>
      </p:sp>
    </p:spTree>
    <p:extLst>
      <p:ext uri="{BB962C8B-B14F-4D97-AF65-F5344CB8AC3E}">
        <p14:creationId xmlns:p14="http://schemas.microsoft.com/office/powerpoint/2010/main" xmlns="" val="981079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8978" y="1617784"/>
            <a:ext cx="11211951" cy="4722055"/>
          </a:xfrm>
        </p:spPr>
        <p:txBody>
          <a:bodyPr>
            <a:normAutofit/>
          </a:bodyPr>
          <a:lstStyle/>
          <a:p>
            <a:pPr marL="342900" indent="-342900" algn="l">
              <a:lnSpc>
                <a:spcPct val="170000"/>
              </a:lnSpc>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In OOP, problem is divided into the number of  entities called objects and then builds data and  functions around these objects. </a:t>
            </a:r>
          </a:p>
          <a:p>
            <a:pPr marL="342900" indent="-342900" algn="l">
              <a:lnSpc>
                <a:spcPct val="170000"/>
              </a:lnSpc>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It ties the data more closely to the functions that  operate on it, and protects it from accidental  modification from the    outside functions. </a:t>
            </a:r>
          </a:p>
          <a:p>
            <a:pPr algn="l">
              <a:lnSpc>
                <a:spcPct val="170000"/>
              </a:lnSpc>
            </a:pPr>
            <a:r>
              <a:rPr lang="en-US" sz="2200" b="0" i="0" dirty="0">
                <a:effectLst/>
                <a:latin typeface="Times New Roman" panose="02020603050405020304" pitchFamily="18" charset="0"/>
                <a:cs typeface="Times New Roman" panose="02020603050405020304" pitchFamily="18" charset="0"/>
              </a:rPr>
              <a:t>•     Data of an object can be accessed only by the  functions associated with that object. </a:t>
            </a:r>
          </a:p>
          <a:p>
            <a:pPr algn="l">
              <a:lnSpc>
                <a:spcPct val="170000"/>
              </a:lnSpc>
            </a:pPr>
            <a:r>
              <a:rPr lang="en-US" sz="2200" b="0" i="0" dirty="0">
                <a:effectLst/>
                <a:latin typeface="Times New Roman" panose="02020603050405020304" pitchFamily="18" charset="0"/>
                <a:cs typeface="Times New Roman" panose="02020603050405020304" pitchFamily="18" charset="0"/>
              </a:rPr>
              <a:t>•     Communication of the objects done through  function.</a:t>
            </a:r>
            <a:endParaRPr lang="en-US" sz="2200"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30524" y="139787"/>
            <a:ext cx="12130951" cy="896183"/>
            <a:chOff x="152400" y="-1539913"/>
            <a:chExt cx="12130951" cy="896183"/>
          </a:xfrm>
        </p:grpSpPr>
        <p:sp>
          <p:nvSpPr>
            <p:cNvPr id="5" name="Title 1">
              <a:extLst>
                <a:ext uri="{FF2B5EF4-FFF2-40B4-BE49-F238E27FC236}">
                  <a16:creationId xmlns:a16="http://schemas.microsoft.com/office/drawing/2014/main" xmlns="" id="{DF6BE5A1-AB5D-4314-A8BB-8A805B3F3D24}"/>
                </a:ext>
              </a:extLst>
            </p:cNvPr>
            <p:cNvSpPr txBox="1">
              <a:spLocks/>
            </p:cNvSpPr>
            <p:nvPr/>
          </p:nvSpPr>
          <p:spPr>
            <a:xfrm>
              <a:off x="1676400" y="-1539913"/>
              <a:ext cx="10606951" cy="896183"/>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p>
              <a:pPr algn="ctr">
                <a:lnSpc>
                  <a:spcPct val="90000"/>
                </a:lnSpc>
                <a:spcAft>
                  <a:spcPts val="600"/>
                </a:spcAft>
                <a:defRPr/>
              </a:pPr>
              <a:r>
                <a:rPr lang="en-US" sz="3200" b="1" dirty="0">
                  <a:latin typeface="Times New Roman" panose="02020603050405020304" pitchFamily="18" charset="0"/>
                  <a:cs typeface="Times New Roman" panose="02020603050405020304" pitchFamily="18" charset="0"/>
                </a:rPr>
                <a:t>Object Oriented Programming</a:t>
              </a:r>
              <a:endParaRPr lang="en-US" sz="3200" b="1" kern="1200" dirty="0">
                <a:solidFill>
                  <a:schemeClr val="tx1"/>
                </a:solidFill>
                <a:latin typeface="Times New Roman" panose="02020603050405020304" pitchFamily="18" charset="0"/>
                <a:ea typeface="+mj-ea"/>
                <a:cs typeface="Times New Roman" panose="02020603050405020304" pitchFamily="18" charset="0"/>
              </a:endParaRPr>
            </a:p>
          </p:txBody>
        </p:sp>
        <p:pic>
          <p:nvPicPr>
            <p:cNvPr id="6" name="Picture 2" descr="E:\NIET\Project\xLogo11.png.pagespeed.ic.pydHLuCQEZ.png">
              <a:extLst>
                <a:ext uri="{FF2B5EF4-FFF2-40B4-BE49-F238E27FC236}">
                  <a16:creationId xmlns:a16="http://schemas.microsoft.com/office/drawing/2014/main" xmlns="" id="{BBA3DE9B-C08A-4978-A32E-A867807403B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539913"/>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5C7A3522-7E7C-F146-A2CF-51A03F4A3A6A}"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91309157-E9DC-4FFE-800A-FF6090DC19B6}"/>
              </a:ext>
            </a:extLst>
          </p:cNvPr>
          <p:cNvSpPr>
            <a:spLocks noGrp="1"/>
          </p:cNvSpPr>
          <p:nvPr>
            <p:ph type="sldNum" sz="quarter" idx="12"/>
          </p:nvPr>
        </p:nvSpPr>
        <p:spPr/>
        <p:txBody>
          <a:bodyPr/>
          <a:lstStyle/>
          <a:p>
            <a:fld id="{5953C3A8-BE0E-472B-9B60-3C596930C5B5}" type="slidenum">
              <a:rPr lang="en-US" smtClean="0"/>
              <a:pPr/>
              <a:t>28</a:t>
            </a:fld>
            <a:endParaRPr lang="en-US"/>
          </a:p>
        </p:txBody>
      </p:sp>
    </p:spTree>
    <p:extLst>
      <p:ext uri="{BB962C8B-B14F-4D97-AF65-F5344CB8AC3E}">
        <p14:creationId xmlns:p14="http://schemas.microsoft.com/office/powerpoint/2010/main" xmlns="" val="1699824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8978" y="1617784"/>
            <a:ext cx="11211951" cy="4722055"/>
          </a:xfrm>
        </p:spPr>
        <p:txBody>
          <a:bodyPr>
            <a:normAutofit/>
          </a:bodyPr>
          <a:lstStyle/>
          <a:p>
            <a:pPr marL="457200" indent="-457200" algn="just">
              <a:buAutoNum type="arabicParenR"/>
            </a:pPr>
            <a:r>
              <a:rPr lang="en-US" b="0" i="0" dirty="0">
                <a:solidFill>
                  <a:srgbClr val="333333"/>
                </a:solidFill>
                <a:effectLst/>
                <a:latin typeface="inter-regular"/>
              </a:rPr>
              <a:t>Which of the following language was developed as the first purely object programming language?</a:t>
            </a:r>
          </a:p>
          <a:p>
            <a:pPr algn="just"/>
            <a:endParaRPr lang="en-US" b="0" i="0" dirty="0">
              <a:solidFill>
                <a:srgbClr val="333333"/>
              </a:solidFill>
              <a:effectLst/>
              <a:latin typeface="inter-regular"/>
            </a:endParaRPr>
          </a:p>
          <a:p>
            <a:pPr algn="just">
              <a:buFont typeface="+mj-lt"/>
              <a:buAutoNum type="arabicPeriod"/>
            </a:pPr>
            <a:r>
              <a:rPr lang="en-US" b="0" i="0" dirty="0" err="1">
                <a:solidFill>
                  <a:srgbClr val="000000"/>
                </a:solidFill>
                <a:effectLst/>
                <a:latin typeface="inter-regular"/>
              </a:rPr>
              <a:t>SmallTalk</a:t>
            </a:r>
            <a:endParaRPr lang="en-US" b="0" i="0" dirty="0">
              <a:solidFill>
                <a:srgbClr val="000000"/>
              </a:solidFill>
              <a:effectLst/>
              <a:latin typeface="inter-regular"/>
            </a:endParaRPr>
          </a:p>
          <a:p>
            <a:pPr algn="just">
              <a:buFont typeface="+mj-lt"/>
              <a:buAutoNum type="arabicPeriod"/>
            </a:pPr>
            <a:r>
              <a:rPr lang="en-US" b="0" i="0" dirty="0">
                <a:solidFill>
                  <a:srgbClr val="000000"/>
                </a:solidFill>
                <a:effectLst/>
                <a:latin typeface="inter-regular"/>
              </a:rPr>
              <a:t>C++</a:t>
            </a:r>
          </a:p>
          <a:p>
            <a:pPr algn="just">
              <a:buFont typeface="+mj-lt"/>
              <a:buAutoNum type="arabicPeriod"/>
            </a:pPr>
            <a:r>
              <a:rPr lang="en-US" b="0" i="0" dirty="0">
                <a:solidFill>
                  <a:srgbClr val="000000"/>
                </a:solidFill>
                <a:effectLst/>
                <a:latin typeface="inter-regular"/>
              </a:rPr>
              <a:t>Kotlin</a:t>
            </a:r>
          </a:p>
          <a:p>
            <a:pPr algn="just">
              <a:buFont typeface="+mj-lt"/>
              <a:buAutoNum type="arabicPeriod"/>
            </a:pPr>
            <a:r>
              <a:rPr lang="en-US" b="0" i="0" dirty="0">
                <a:solidFill>
                  <a:srgbClr val="000000"/>
                </a:solidFill>
                <a:effectLst/>
                <a:latin typeface="inter-regular"/>
              </a:rPr>
              <a:t>Java</a:t>
            </a:r>
          </a:p>
          <a:p>
            <a:pPr algn="l">
              <a:lnSpc>
                <a:spcPct val="170000"/>
              </a:lnSpc>
            </a:pPr>
            <a:endParaRPr lang="en-US" sz="2200"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30524" y="139787"/>
            <a:ext cx="12130951" cy="896183"/>
            <a:chOff x="152400" y="-1539913"/>
            <a:chExt cx="12130951" cy="896183"/>
          </a:xfrm>
        </p:grpSpPr>
        <p:sp>
          <p:nvSpPr>
            <p:cNvPr id="5" name="Title 1">
              <a:extLst>
                <a:ext uri="{FF2B5EF4-FFF2-40B4-BE49-F238E27FC236}">
                  <a16:creationId xmlns:a16="http://schemas.microsoft.com/office/drawing/2014/main" xmlns="" id="{DF6BE5A1-AB5D-4314-A8BB-8A805B3F3D24}"/>
                </a:ext>
              </a:extLst>
            </p:cNvPr>
            <p:cNvSpPr txBox="1">
              <a:spLocks/>
            </p:cNvSpPr>
            <p:nvPr/>
          </p:nvSpPr>
          <p:spPr>
            <a:xfrm>
              <a:off x="1676400" y="-1539913"/>
              <a:ext cx="10606951" cy="896183"/>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p>
              <a:pPr algn="ctr">
                <a:lnSpc>
                  <a:spcPct val="90000"/>
                </a:lnSpc>
                <a:spcAft>
                  <a:spcPts val="600"/>
                </a:spcAft>
                <a:defRPr/>
              </a:pPr>
              <a:r>
                <a:rPr lang="en-US" sz="3200" b="1" dirty="0">
                  <a:latin typeface="Times New Roman" panose="02020603050405020304" pitchFamily="18" charset="0"/>
                  <a:cs typeface="Times New Roman" panose="02020603050405020304" pitchFamily="18" charset="0"/>
                </a:rPr>
                <a:t>Object Oriented Programming</a:t>
              </a:r>
              <a:endParaRPr lang="en-US" sz="3200" b="1" kern="1200" dirty="0">
                <a:solidFill>
                  <a:schemeClr val="tx1"/>
                </a:solidFill>
                <a:latin typeface="Times New Roman" panose="02020603050405020304" pitchFamily="18" charset="0"/>
                <a:ea typeface="+mj-ea"/>
                <a:cs typeface="Times New Roman" panose="02020603050405020304" pitchFamily="18" charset="0"/>
              </a:endParaRPr>
            </a:p>
          </p:txBody>
        </p:sp>
        <p:pic>
          <p:nvPicPr>
            <p:cNvPr id="6" name="Picture 2" descr="E:\NIET\Project\xLogo11.png.pagespeed.ic.pydHLuCQEZ.png">
              <a:extLst>
                <a:ext uri="{FF2B5EF4-FFF2-40B4-BE49-F238E27FC236}">
                  <a16:creationId xmlns:a16="http://schemas.microsoft.com/office/drawing/2014/main" xmlns="" id="{BBA3DE9B-C08A-4978-A32E-A867807403B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539913"/>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D5BEE300-49A6-FC44-9AB2-6F48940038C6}"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EB061BA6-D098-4B1D-BE5A-00A010149DE5}"/>
              </a:ext>
            </a:extLst>
          </p:cNvPr>
          <p:cNvSpPr>
            <a:spLocks noGrp="1"/>
          </p:cNvSpPr>
          <p:nvPr>
            <p:ph type="sldNum" sz="quarter" idx="12"/>
          </p:nvPr>
        </p:nvSpPr>
        <p:spPr/>
        <p:txBody>
          <a:bodyPr/>
          <a:lstStyle/>
          <a:p>
            <a:fld id="{5953C3A8-BE0E-472B-9B60-3C596930C5B5}" type="slidenum">
              <a:rPr lang="en-US" smtClean="0"/>
              <a:pPr/>
              <a:t>29</a:t>
            </a:fld>
            <a:endParaRPr lang="en-US"/>
          </a:p>
        </p:txBody>
      </p:sp>
    </p:spTree>
    <p:extLst>
      <p:ext uri="{BB962C8B-B14F-4D97-AF65-F5344CB8AC3E}">
        <p14:creationId xmlns:p14="http://schemas.microsoft.com/office/powerpoint/2010/main" xmlns="" val="1366728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3E70DD0B-21C4-4940-B6A7-B09072711807}"/>
              </a:ext>
            </a:extLst>
          </p:cNvPr>
          <p:cNvSpPr>
            <a:spLocks noGrp="1"/>
          </p:cNvSpPr>
          <p:nvPr>
            <p:ph type="dt" sz="quarter" idx="10"/>
          </p:nvPr>
        </p:nvSpPr>
        <p:spPr/>
        <p:txBody>
          <a:bodyPr/>
          <a:lstStyle/>
          <a:p>
            <a:pPr>
              <a:defRPr/>
            </a:pPr>
            <a:fld id="{270E3167-30A3-D542-8DD3-7E08A1675ECE}" type="datetime1">
              <a:rPr lang="en-IN" smtClean="0"/>
              <a:pPr>
                <a:defRPr/>
              </a:pPr>
              <a:t>19-09-2022</a:t>
            </a:fld>
            <a:endParaRPr lang="en-US"/>
          </a:p>
        </p:txBody>
      </p:sp>
      <p:sp>
        <p:nvSpPr>
          <p:cNvPr id="5" name="Footer Placeholder 4">
            <a:extLst>
              <a:ext uri="{FF2B5EF4-FFF2-40B4-BE49-F238E27FC236}">
                <a16:creationId xmlns:a16="http://schemas.microsoft.com/office/drawing/2014/main" xmlns="" id="{5C1A9F32-0216-4B36-B574-6EDF8CB3848C}"/>
              </a:ext>
            </a:extLst>
          </p:cNvPr>
          <p:cNvSpPr>
            <a:spLocks noGrp="1"/>
          </p:cNvSpPr>
          <p:nvPr>
            <p:ph type="ftr" sz="quarter" idx="11"/>
          </p:nvPr>
        </p:nvSpPr>
        <p:spPr/>
        <p:txBody>
          <a:bodyPr/>
          <a:lstStyle/>
          <a:p>
            <a:pPr>
              <a:defRPr/>
            </a:pPr>
            <a:r>
              <a:rPr lang="en-US"/>
              <a:t>Ms. Nancy Kansal   OBJECT ORIENTED TECHNIQUES USING JAVA</a:t>
            </a:r>
          </a:p>
        </p:txBody>
      </p:sp>
      <p:grpSp>
        <p:nvGrpSpPr>
          <p:cNvPr id="13317" name="Group 8">
            <a:extLst>
              <a:ext uri="{FF2B5EF4-FFF2-40B4-BE49-F238E27FC236}">
                <a16:creationId xmlns:a16="http://schemas.microsoft.com/office/drawing/2014/main" xmlns="" id="{0F93511A-EA62-41FA-B9B1-B0BB04AD3232}"/>
              </a:ext>
            </a:extLst>
          </p:cNvPr>
          <p:cNvGrpSpPr>
            <a:grpSpLocks/>
          </p:cNvGrpSpPr>
          <p:nvPr/>
        </p:nvGrpSpPr>
        <p:grpSpPr bwMode="auto">
          <a:xfrm>
            <a:off x="450165" y="152401"/>
            <a:ext cx="11226019" cy="817563"/>
            <a:chOff x="0" y="0"/>
            <a:chExt cx="9220200" cy="817563"/>
          </a:xfrm>
        </p:grpSpPr>
        <p:sp>
          <p:nvSpPr>
            <p:cNvPr id="9" name="Title 1">
              <a:extLst>
                <a:ext uri="{FF2B5EF4-FFF2-40B4-BE49-F238E27FC236}">
                  <a16:creationId xmlns:a16="http://schemas.microsoft.com/office/drawing/2014/main" xmlns="" id="{401470DE-B4BA-4C72-9848-59FCC4B81C13}"/>
                </a:ext>
              </a:extLst>
            </p:cNvPr>
            <p:cNvSpPr txBox="1">
              <a:spLocks/>
            </p:cNvSpPr>
            <p:nvPr/>
          </p:nvSpPr>
          <p:spPr>
            <a:xfrm>
              <a:off x="14478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a:latin typeface="Times New Roman"/>
                  <a:cs typeface="Times New Roman"/>
                </a:rPr>
                <a:t>Evaluation Scheme</a:t>
              </a:r>
              <a:endParaRPr lang="en-US" sz="2800" b="1" dirty="0">
                <a:latin typeface="Times New Roman" panose="02020603050405020304" pitchFamily="18" charset="0"/>
                <a:cs typeface="Times New Roman" panose="02020603050405020304" pitchFamily="18" charset="0"/>
              </a:endParaRPr>
            </a:p>
          </p:txBody>
        </p:sp>
        <p:pic>
          <p:nvPicPr>
            <p:cNvPr id="13320" name="Picture 2" descr="E:\NIET\Project\xLogo11.png.pagespeed.ic.pydHLuCQEZ.png">
              <a:extLst>
                <a:ext uri="{FF2B5EF4-FFF2-40B4-BE49-F238E27FC236}">
                  <a16:creationId xmlns:a16="http://schemas.microsoft.com/office/drawing/2014/main" xmlns="" id="{9187DE1B-9ACD-4C5F-BC66-85F66F43B33A}"/>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3318" name="Picture 10">
            <a:extLst>
              <a:ext uri="{FF2B5EF4-FFF2-40B4-BE49-F238E27FC236}">
                <a16:creationId xmlns:a16="http://schemas.microsoft.com/office/drawing/2014/main" xmlns="" id="{FD4C2B27-E555-4E39-A418-6C86982790AB}"/>
              </a:ext>
            </a:extLst>
          </p:cNvPr>
          <p:cNvPicPr>
            <a:picLocks noChangeAspect="1"/>
          </p:cNvPicPr>
          <p:nvPr/>
        </p:nvPicPr>
        <p:blipFill>
          <a:blip r:embed="rId3">
            <a:extLst>
              <a:ext uri="{28A0092B-C50C-407E-A947-70E740481C1C}">
                <a14:useLocalDpi xmlns:a14="http://schemas.microsoft.com/office/drawing/2010/main" xmlns="" val="0"/>
              </a:ext>
            </a:extLst>
          </a:blip>
          <a:srcRect l="33334" t="15926" r="14583" b="17407"/>
          <a:stretch>
            <a:fillRect/>
          </a:stretch>
        </p:blipFill>
        <p:spPr bwMode="auto">
          <a:xfrm>
            <a:off x="1083212" y="969964"/>
            <a:ext cx="10270588" cy="5254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xmlns="" id="{E1325BD0-87DD-4D5F-8F50-CB0E5E04C8BB}"/>
              </a:ext>
            </a:extLst>
          </p:cNvPr>
          <p:cNvSpPr>
            <a:spLocks noGrp="1"/>
          </p:cNvSpPr>
          <p:nvPr>
            <p:ph type="sldNum" sz="quarter" idx="12"/>
          </p:nvPr>
        </p:nvSpPr>
        <p:spPr/>
        <p:txBody>
          <a:bodyPr/>
          <a:lstStyle/>
          <a:p>
            <a:fld id="{5953C3A8-BE0E-472B-9B60-3C596930C5B5}"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7286" y="1294229"/>
            <a:ext cx="11699089" cy="5062122"/>
          </a:xfrm>
        </p:spPr>
        <p:txBody>
          <a:bodyPr>
            <a:normAutofit/>
          </a:bodyPr>
          <a:lstStyle/>
          <a:p>
            <a:pPr algn="just"/>
            <a:r>
              <a:rPr lang="en-US" sz="2200" b="1" i="0" dirty="0">
                <a:solidFill>
                  <a:srgbClr val="333333"/>
                </a:solidFill>
                <a:effectLst/>
                <a:latin typeface="Times New Roman" panose="02020603050405020304" pitchFamily="18" charset="0"/>
                <a:cs typeface="Times New Roman" panose="02020603050405020304" pitchFamily="18" charset="0"/>
              </a:rPr>
              <a:t>Object</a:t>
            </a:r>
            <a:r>
              <a:rPr lang="en-US" sz="2200" b="0" i="0" dirty="0">
                <a:solidFill>
                  <a:srgbClr val="333333"/>
                </a:solidFill>
                <a:effectLst/>
                <a:latin typeface="Times New Roman" panose="02020603050405020304" pitchFamily="18" charset="0"/>
                <a:cs typeface="Times New Roman" panose="02020603050405020304" pitchFamily="18" charset="0"/>
              </a:rPr>
              <a:t> means a real-world entity such as a pen, chair, table, computer, watch, etc. </a:t>
            </a:r>
            <a:r>
              <a:rPr lang="en-US" sz="2200" b="1" i="0" dirty="0">
                <a:solidFill>
                  <a:srgbClr val="333333"/>
                </a:solidFill>
                <a:effectLst/>
                <a:latin typeface="Times New Roman" panose="02020603050405020304" pitchFamily="18" charset="0"/>
                <a:cs typeface="Times New Roman" panose="02020603050405020304" pitchFamily="18" charset="0"/>
              </a:rPr>
              <a:t>Object-Oriented Programming</a:t>
            </a:r>
            <a:r>
              <a:rPr lang="en-US" sz="2200" b="0" i="0" dirty="0">
                <a:solidFill>
                  <a:srgbClr val="333333"/>
                </a:solidFill>
                <a:effectLst/>
                <a:latin typeface="Times New Roman" panose="02020603050405020304" pitchFamily="18" charset="0"/>
                <a:cs typeface="Times New Roman" panose="02020603050405020304" pitchFamily="18" charset="0"/>
              </a:rPr>
              <a:t> is a methodology or paradigm to design a program using classes and objects. It simplifies software development and maintenance by providing some concepts:</a:t>
            </a:r>
          </a:p>
          <a:p>
            <a:pPr algn="just"/>
            <a:endParaRPr lang="en-US" sz="2200" b="0" i="0" dirty="0">
              <a:solidFill>
                <a:srgbClr val="333333"/>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200" b="0" i="0" u="none" strike="noStrike" dirty="0">
                <a:effectLst/>
                <a:latin typeface="Times New Roman" panose="02020603050405020304" pitchFamily="18" charset="0"/>
                <a:cs typeface="Times New Roman" panose="02020603050405020304" pitchFamily="18" charset="0"/>
              </a:rPr>
              <a:t>Object</a:t>
            </a:r>
            <a:endParaRPr lang="en-US" sz="22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Class</a:t>
            </a:r>
          </a:p>
          <a:p>
            <a:pPr algn="just">
              <a:buFont typeface="Arial" panose="020B0604020202020204" pitchFamily="34" charset="0"/>
              <a:buChar char="•"/>
            </a:pPr>
            <a:r>
              <a:rPr lang="en-US" sz="2200" b="0" i="0" u="none" strike="noStrike" dirty="0">
                <a:effectLst/>
                <a:latin typeface="Times New Roman" panose="02020603050405020304" pitchFamily="18" charset="0"/>
                <a:cs typeface="Times New Roman" panose="02020603050405020304" pitchFamily="18" charset="0"/>
              </a:rPr>
              <a:t>Inheritance</a:t>
            </a:r>
            <a:endParaRPr lang="en-US" sz="22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200" b="0" i="0" u="none" strike="noStrike" dirty="0">
                <a:effectLst/>
                <a:latin typeface="Times New Roman" panose="02020603050405020304" pitchFamily="18" charset="0"/>
                <a:cs typeface="Times New Roman" panose="02020603050405020304" pitchFamily="18" charset="0"/>
              </a:rPr>
              <a:t>Polymorphism</a:t>
            </a:r>
            <a:endParaRPr lang="en-US" sz="22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200" b="0" i="0" u="none" strike="noStrike" dirty="0">
                <a:effectLst/>
                <a:latin typeface="Times New Roman" panose="02020603050405020304" pitchFamily="18" charset="0"/>
                <a:cs typeface="Times New Roman" panose="02020603050405020304" pitchFamily="18" charset="0"/>
              </a:rPr>
              <a:t>Abstraction</a:t>
            </a:r>
            <a:endParaRPr lang="en-US" sz="22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200" b="0" i="0" u="none" strike="noStrike" dirty="0">
                <a:effectLst/>
                <a:latin typeface="Times New Roman" panose="02020603050405020304" pitchFamily="18" charset="0"/>
                <a:cs typeface="Times New Roman" panose="02020603050405020304" pitchFamily="18" charset="0"/>
              </a:rPr>
              <a:t>Encapsulation</a:t>
            </a:r>
            <a:endParaRPr lang="en-US" sz="2200" b="0" i="0" dirty="0">
              <a:effectLst/>
              <a:latin typeface="Times New Roman" panose="02020603050405020304" pitchFamily="18" charset="0"/>
              <a:cs typeface="Times New Roman" panose="02020603050405020304" pitchFamily="18" charset="0"/>
            </a:endParaRPr>
          </a:p>
          <a:p>
            <a:pPr algn="l">
              <a:lnSpc>
                <a:spcPct val="170000"/>
              </a:lnSpc>
            </a:pPr>
            <a:endParaRPr lang="en-US" sz="2200"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30524" y="139787"/>
            <a:ext cx="12130951" cy="896183"/>
            <a:chOff x="152400" y="-1539913"/>
            <a:chExt cx="12130951" cy="896183"/>
          </a:xfrm>
        </p:grpSpPr>
        <p:sp>
          <p:nvSpPr>
            <p:cNvPr id="5" name="Title 1">
              <a:extLst>
                <a:ext uri="{FF2B5EF4-FFF2-40B4-BE49-F238E27FC236}">
                  <a16:creationId xmlns:a16="http://schemas.microsoft.com/office/drawing/2014/main" xmlns="" id="{DF6BE5A1-AB5D-4314-A8BB-8A805B3F3D24}"/>
                </a:ext>
              </a:extLst>
            </p:cNvPr>
            <p:cNvSpPr txBox="1">
              <a:spLocks/>
            </p:cNvSpPr>
            <p:nvPr/>
          </p:nvSpPr>
          <p:spPr>
            <a:xfrm>
              <a:off x="1676400" y="-1539913"/>
              <a:ext cx="10606951" cy="896183"/>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p>
              <a:pPr algn="ctr">
                <a:lnSpc>
                  <a:spcPct val="90000"/>
                </a:lnSpc>
                <a:spcAft>
                  <a:spcPts val="600"/>
                </a:spcAft>
                <a:defRPr/>
              </a:pPr>
              <a:r>
                <a:rPr lang="en-US" sz="3200" b="1" dirty="0">
                  <a:latin typeface="Times New Roman" panose="02020603050405020304" pitchFamily="18" charset="0"/>
                  <a:cs typeface="Times New Roman" panose="02020603050405020304" pitchFamily="18" charset="0"/>
                </a:rPr>
                <a:t>Object Oriented Programming</a:t>
              </a:r>
              <a:endParaRPr lang="en-US" sz="3200" b="1" kern="1200" dirty="0">
                <a:solidFill>
                  <a:schemeClr val="tx1"/>
                </a:solidFill>
                <a:latin typeface="Times New Roman" panose="02020603050405020304" pitchFamily="18" charset="0"/>
                <a:ea typeface="+mj-ea"/>
                <a:cs typeface="Times New Roman" panose="02020603050405020304" pitchFamily="18" charset="0"/>
              </a:endParaRPr>
            </a:p>
          </p:txBody>
        </p:sp>
        <p:pic>
          <p:nvPicPr>
            <p:cNvPr id="6" name="Picture 2" descr="E:\NIET\Project\xLogo11.png.pagespeed.ic.pydHLuCQEZ.png">
              <a:extLst>
                <a:ext uri="{FF2B5EF4-FFF2-40B4-BE49-F238E27FC236}">
                  <a16:creationId xmlns:a16="http://schemas.microsoft.com/office/drawing/2014/main" xmlns="" id="{BBA3DE9B-C08A-4978-A32E-A867807403B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539913"/>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A94DE550-DBE5-6D4B-AEA5-6FA23FB43C25}"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EA6118C0-F3D8-432E-813B-24F5E7D9D65A}"/>
              </a:ext>
            </a:extLst>
          </p:cNvPr>
          <p:cNvSpPr>
            <a:spLocks noGrp="1"/>
          </p:cNvSpPr>
          <p:nvPr>
            <p:ph type="sldNum" sz="quarter" idx="12"/>
          </p:nvPr>
        </p:nvSpPr>
        <p:spPr/>
        <p:txBody>
          <a:bodyPr/>
          <a:lstStyle/>
          <a:p>
            <a:fld id="{5953C3A8-BE0E-472B-9B60-3C596930C5B5}" type="slidenum">
              <a:rPr lang="en-US" smtClean="0"/>
              <a:pPr/>
              <a:t>30</a:t>
            </a:fld>
            <a:endParaRPr lang="en-US"/>
          </a:p>
        </p:txBody>
      </p:sp>
    </p:spTree>
    <p:extLst>
      <p:ext uri="{BB962C8B-B14F-4D97-AF65-F5344CB8AC3E}">
        <p14:creationId xmlns:p14="http://schemas.microsoft.com/office/powerpoint/2010/main" xmlns="" val="2283003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E9FBFAA2-9760-4A25-AE6F-D231E0CED899}"/>
              </a:ext>
            </a:extLst>
          </p:cNvPr>
          <p:cNvSpPr>
            <a:spLocks noGrp="1"/>
          </p:cNvSpPr>
          <p:nvPr>
            <p:ph type="dt" sz="quarter" idx="10"/>
          </p:nvPr>
        </p:nvSpPr>
        <p:spPr/>
        <p:txBody>
          <a:bodyPr/>
          <a:lstStyle/>
          <a:p>
            <a:pPr>
              <a:defRPr/>
            </a:pPr>
            <a:fld id="{03A8AB07-0BFE-AF4D-BBEE-DA4A953062D6}" type="datetime1">
              <a:rPr lang="en-IN" smtClean="0"/>
              <a:pPr>
                <a:defRPr/>
              </a:pPr>
              <a:t>19-09-2022</a:t>
            </a:fld>
            <a:endParaRPr lang="en-US"/>
          </a:p>
        </p:txBody>
      </p:sp>
      <p:sp>
        <p:nvSpPr>
          <p:cNvPr id="5" name="Footer Placeholder 4">
            <a:extLst>
              <a:ext uri="{FF2B5EF4-FFF2-40B4-BE49-F238E27FC236}">
                <a16:creationId xmlns:a16="http://schemas.microsoft.com/office/drawing/2014/main" xmlns="" id="{D6666642-B7FB-45C0-83D6-6B96D5E83534}"/>
              </a:ext>
            </a:extLst>
          </p:cNvPr>
          <p:cNvSpPr>
            <a:spLocks noGrp="1"/>
          </p:cNvSpPr>
          <p:nvPr>
            <p:ph type="ftr" sz="quarter" idx="11"/>
          </p:nvPr>
        </p:nvSpPr>
        <p:spPr>
          <a:xfrm>
            <a:off x="2895600" y="6356350"/>
            <a:ext cx="6934200" cy="365125"/>
          </a:xfrm>
        </p:spPr>
        <p:txBody>
          <a:bodyPr/>
          <a:lstStyle/>
          <a:p>
            <a:pPr>
              <a:defRPr/>
            </a:pPr>
            <a:r>
              <a:rPr lang="en-US"/>
              <a:t>Ms. Nancy Kansal   OBJECT ORIENTED TECHNIQUES USING JAVA</a:t>
            </a:r>
          </a:p>
        </p:txBody>
      </p:sp>
      <p:grpSp>
        <p:nvGrpSpPr>
          <p:cNvPr id="2" name="Group 1"/>
          <p:cNvGrpSpPr/>
          <p:nvPr/>
        </p:nvGrpSpPr>
        <p:grpSpPr>
          <a:xfrm>
            <a:off x="152400" y="0"/>
            <a:ext cx="12039600" cy="817563"/>
            <a:chOff x="152400" y="0"/>
            <a:chExt cx="12039600" cy="817563"/>
          </a:xfrm>
        </p:grpSpPr>
        <p:sp>
          <p:nvSpPr>
            <p:cNvPr id="7" name="Title 1">
              <a:extLst>
                <a:ext uri="{FF2B5EF4-FFF2-40B4-BE49-F238E27FC236}">
                  <a16:creationId xmlns:a16="http://schemas.microsoft.com/office/drawing/2014/main" xmlns="" id="{9FBE4420-260C-4900-871A-9FC20FC83C4A}"/>
                </a:ext>
              </a:extLst>
            </p:cNvPr>
            <p:cNvSpPr txBox="1">
              <a:spLocks/>
            </p:cNvSpPr>
            <p:nvPr/>
          </p:nvSpPr>
          <p:spPr>
            <a:xfrm>
              <a:off x="1600200" y="0"/>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latin typeface="Times New Roman" panose="02020603050405020304" pitchFamily="18" charset="0"/>
                  <a:cs typeface="Times New Roman" panose="02020603050405020304" pitchFamily="18" charset="0"/>
                </a:rPr>
                <a:t>Pillars of OOPS </a:t>
              </a:r>
              <a:endParaRPr lang="en-US" sz="3200" b="1" dirty="0">
                <a:latin typeface="Times New Roman" panose="02020603050405020304" pitchFamily="18" charset="0"/>
                <a:cs typeface="Times New Roman" panose="02020603050405020304" pitchFamily="18" charset="0"/>
              </a:endParaRPr>
            </a:p>
          </p:txBody>
        </p:sp>
        <p:pic>
          <p:nvPicPr>
            <p:cNvPr id="16390" name="Picture 2" descr="E:\NIET\Project\xLogo11.png.pagespeed.ic.pydHLuCQEZ.png">
              <a:extLst>
                <a:ext uri="{FF2B5EF4-FFF2-40B4-BE49-F238E27FC236}">
                  <a16:creationId xmlns:a16="http://schemas.microsoft.com/office/drawing/2014/main" xmlns="" id="{83A9F7C9-B579-4A0C-8A7B-747C924ECDF1}"/>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6" name="Straight Arrow Connector 5">
            <a:extLst>
              <a:ext uri="{FF2B5EF4-FFF2-40B4-BE49-F238E27FC236}">
                <a16:creationId xmlns:a16="http://schemas.microsoft.com/office/drawing/2014/main" xmlns="" id="{6D481BC2-8EAB-4468-8E31-EBCAAFBC00BD}"/>
              </a:ext>
            </a:extLst>
          </p:cNvPr>
          <p:cNvCxnSpPr/>
          <p:nvPr/>
        </p:nvCxnSpPr>
        <p:spPr>
          <a:xfrm>
            <a:off x="7924800" y="5029200"/>
            <a:ext cx="0" cy="53340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pic>
        <p:nvPicPr>
          <p:cNvPr id="16392" name="Picture 7">
            <a:extLst>
              <a:ext uri="{FF2B5EF4-FFF2-40B4-BE49-F238E27FC236}">
                <a16:creationId xmlns:a16="http://schemas.microsoft.com/office/drawing/2014/main" xmlns="" id="{35F1E748-53FB-4672-BDD9-3045FE5CF49E}"/>
              </a:ext>
            </a:extLst>
          </p:cNvPr>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2209800" y="1284288"/>
            <a:ext cx="8305800" cy="4289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xmlns="" id="{9CF8EFC0-DFB2-4D53-987E-8ACEBC840DE0}"/>
              </a:ext>
            </a:extLst>
          </p:cNvPr>
          <p:cNvSpPr>
            <a:spLocks noGrp="1"/>
          </p:cNvSpPr>
          <p:nvPr>
            <p:ph type="sldNum" sz="quarter" idx="12"/>
          </p:nvPr>
        </p:nvSpPr>
        <p:spPr/>
        <p:txBody>
          <a:bodyPr/>
          <a:lstStyle/>
          <a:p>
            <a:fld id="{5953C3A8-BE0E-472B-9B60-3C596930C5B5}" type="slidenum">
              <a:rPr lang="en-US" smtClean="0"/>
              <a:pPr/>
              <a:t>31</a:t>
            </a:fld>
            <a:endParaRPr lang="en-US"/>
          </a:p>
        </p:txBody>
      </p:sp>
    </p:spTree>
    <p:extLst>
      <p:ext uri="{BB962C8B-B14F-4D97-AF65-F5344CB8AC3E}">
        <p14:creationId xmlns:p14="http://schemas.microsoft.com/office/powerpoint/2010/main" xmlns="" val="1246797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96091"/>
            <a:ext cx="10515600" cy="470263"/>
          </a:xfrm>
        </p:spPr>
        <p:txBody>
          <a:bodyPr>
            <a:normAutofit fontScale="90000"/>
          </a:bodyPr>
          <a:lstStyle/>
          <a:p>
            <a:pPr algn="ctr"/>
            <a:r>
              <a:rPr lang="en-US" b="1" dirty="0"/>
              <a:t/>
            </a:r>
            <a:br>
              <a:rPr lang="en-US" b="1" dirty="0"/>
            </a:br>
            <a:endParaRPr lang="en-US" b="1" dirty="0"/>
          </a:p>
        </p:txBody>
      </p:sp>
      <p:sp>
        <p:nvSpPr>
          <p:cNvPr id="3" name="Content Placeholder 2"/>
          <p:cNvSpPr>
            <a:spLocks noGrp="1"/>
          </p:cNvSpPr>
          <p:nvPr>
            <p:ph idx="1"/>
          </p:nvPr>
        </p:nvSpPr>
        <p:spPr>
          <a:xfrm>
            <a:off x="916577" y="1390196"/>
            <a:ext cx="10515600" cy="4351338"/>
          </a:xfrm>
        </p:spPr>
        <p:txBody>
          <a:bodyPr>
            <a:noAutofit/>
          </a:bodyPr>
          <a:lstStyle/>
          <a:p>
            <a:pPr>
              <a:lnSpc>
                <a:spcPct val="150000"/>
              </a:lnSpc>
            </a:pPr>
            <a:r>
              <a:rPr lang="en-US" sz="1800" dirty="0">
                <a:latin typeface="Times New Roman" panose="02020603050405020304" pitchFamily="18" charset="0"/>
                <a:cs typeface="Times New Roman" panose="02020603050405020304" pitchFamily="18" charset="0"/>
              </a:rPr>
              <a:t>Binding the data with the code that manipulates it.</a:t>
            </a:r>
          </a:p>
          <a:p>
            <a:pPr>
              <a:lnSpc>
                <a:spcPct val="150000"/>
              </a:lnSpc>
            </a:pPr>
            <a:r>
              <a:rPr lang="en-US" sz="1800" dirty="0">
                <a:latin typeface="Times New Roman" panose="02020603050405020304" pitchFamily="18" charset="0"/>
                <a:cs typeface="Times New Roman" panose="02020603050405020304" pitchFamily="18" charset="0"/>
              </a:rPr>
              <a:t>It keeps the data and the code safe from external interference</a:t>
            </a:r>
          </a:p>
          <a:p>
            <a:pPr marL="0" indent="0">
              <a:lnSpc>
                <a:spcPct val="150000"/>
              </a:lnSpc>
              <a:buNone/>
            </a:pPr>
            <a:r>
              <a:rPr lang="en-US" sz="1800" b="1" dirty="0">
                <a:latin typeface="Times New Roman" panose="02020603050405020304" pitchFamily="18" charset="0"/>
                <a:cs typeface="Times New Roman" panose="02020603050405020304" pitchFamily="18" charset="0"/>
              </a:rPr>
              <a:t>Example</a:t>
            </a:r>
            <a:r>
              <a:rPr lang="en-US" sz="1800" dirty="0">
                <a:latin typeface="Times New Roman" panose="02020603050405020304" pitchFamily="18" charset="0"/>
                <a:cs typeface="Times New Roman" panose="02020603050405020304" pitchFamily="18" charset="0"/>
              </a:rPr>
              <a:t> :-</a:t>
            </a:r>
          </a:p>
          <a:p>
            <a:pPr>
              <a:lnSpc>
                <a:spcPct val="150000"/>
              </a:lnSpc>
            </a:pPr>
            <a:r>
              <a:rPr lang="en-US" sz="1800" dirty="0">
                <a:latin typeface="Times New Roman" panose="02020603050405020304" pitchFamily="18" charset="0"/>
                <a:cs typeface="Times New Roman" panose="02020603050405020304" pitchFamily="18" charset="0"/>
              </a:rPr>
              <a:t>A power steering mechanism of a car. Power steering of a car is a complex system, which internally have lots of components tightly coupled together, they work synchronously to turn the car in the desired direction. It even controls the power delivered by the engine to the steering wheel. But to the external world there is only one interface is available and rest of the complexity is hidden. Moreover, the steering unit in itself is complete and independent. It does not affect the functioning of any other mechanism.</a:t>
            </a:r>
          </a:p>
          <a:p>
            <a:pPr marL="0" indent="0">
              <a:lnSpc>
                <a:spcPct val="150000"/>
              </a:lnSpc>
              <a:buNone/>
            </a:pPr>
            <a:endParaRPr lang="en-US" sz="1800" dirty="0"/>
          </a:p>
          <a:p>
            <a:endParaRPr lang="en-US" sz="1800" dirty="0"/>
          </a:p>
        </p:txBody>
      </p:sp>
      <p:sp>
        <p:nvSpPr>
          <p:cNvPr id="7" name="Date Placeholder 6"/>
          <p:cNvSpPr>
            <a:spLocks noGrp="1"/>
          </p:cNvSpPr>
          <p:nvPr>
            <p:ph type="dt" sz="half" idx="10"/>
          </p:nvPr>
        </p:nvSpPr>
        <p:spPr/>
        <p:txBody>
          <a:bodyPr/>
          <a:lstStyle/>
          <a:p>
            <a:fld id="{DDDAECCB-640D-2542-9029-18B6FA9CE3A6}"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grpSp>
        <p:nvGrpSpPr>
          <p:cNvPr id="4" name="Group 3"/>
          <p:cNvGrpSpPr/>
          <p:nvPr/>
        </p:nvGrpSpPr>
        <p:grpSpPr>
          <a:xfrm>
            <a:off x="0" y="122440"/>
            <a:ext cx="11935097" cy="817563"/>
            <a:chOff x="152400" y="0"/>
            <a:chExt cx="11935097" cy="817563"/>
          </a:xfrm>
        </p:grpSpPr>
        <p:sp>
          <p:nvSpPr>
            <p:cNvPr id="5" name="Title 1">
              <a:extLst>
                <a:ext uri="{FF2B5EF4-FFF2-40B4-BE49-F238E27FC236}">
                  <a16:creationId xmlns:a16="http://schemas.microsoft.com/office/drawing/2014/main" xmlns="" id="{9FBE4420-260C-4900-871A-9FC20FC83C4A}"/>
                </a:ext>
              </a:extLst>
            </p:cNvPr>
            <p:cNvSpPr txBox="1">
              <a:spLocks/>
            </p:cNvSpPr>
            <p:nvPr/>
          </p:nvSpPr>
          <p:spPr>
            <a:xfrm>
              <a:off x="1495697"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p>
            <a:p>
              <a:pPr algn="ctr">
                <a:defRPr/>
              </a:pPr>
              <a:r>
                <a:rPr lang="en-US" sz="3200" b="1" dirty="0">
                  <a:latin typeface="Times New Roman" panose="02020603050405020304" pitchFamily="18" charset="0"/>
                  <a:cs typeface="Times New Roman" panose="02020603050405020304" pitchFamily="18" charset="0"/>
                </a:rPr>
                <a:t>Encapsulation</a:t>
              </a:r>
              <a:br>
                <a:rPr lang="en-US"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pic>
          <p:nvPicPr>
            <p:cNvPr id="6" name="Picture 2" descr="E:\NIET\Project\xLogo11.png.pagespeed.ic.pydHLuCQEZ.png">
              <a:extLst>
                <a:ext uri="{FF2B5EF4-FFF2-40B4-BE49-F238E27FC236}">
                  <a16:creationId xmlns:a16="http://schemas.microsoft.com/office/drawing/2014/main" xmlns="" id="{83A9F7C9-B579-4A0C-8A7B-747C924ECDF1}"/>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9" name="Slide Number Placeholder 8">
            <a:extLst>
              <a:ext uri="{FF2B5EF4-FFF2-40B4-BE49-F238E27FC236}">
                <a16:creationId xmlns:a16="http://schemas.microsoft.com/office/drawing/2014/main" xmlns="" id="{66FA8B3F-CF0C-4704-9B45-564F3A5FF115}"/>
              </a:ext>
            </a:extLst>
          </p:cNvPr>
          <p:cNvSpPr>
            <a:spLocks noGrp="1"/>
          </p:cNvSpPr>
          <p:nvPr>
            <p:ph type="sldNum" sz="quarter" idx="12"/>
          </p:nvPr>
        </p:nvSpPr>
        <p:spPr/>
        <p:txBody>
          <a:bodyPr/>
          <a:lstStyle/>
          <a:p>
            <a:fld id="{5953C3A8-BE0E-472B-9B60-3C596930C5B5}" type="slidenum">
              <a:rPr lang="en-US" smtClean="0"/>
              <a:pPr/>
              <a:t>32</a:t>
            </a:fld>
            <a:endParaRPr lang="en-US"/>
          </a:p>
        </p:txBody>
      </p:sp>
    </p:spTree>
    <p:extLst>
      <p:ext uri="{BB962C8B-B14F-4D97-AF65-F5344CB8AC3E}">
        <p14:creationId xmlns:p14="http://schemas.microsoft.com/office/powerpoint/2010/main" xmlns="" val="2207530282"/>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8726" t="48870" r="19902" b="9662"/>
          <a:stretch/>
        </p:blipFill>
        <p:spPr>
          <a:xfrm>
            <a:off x="815789" y="1957469"/>
            <a:ext cx="11223811" cy="3164541"/>
          </a:xfrm>
          <a:prstGeom prst="rect">
            <a:avLst/>
          </a:prstGeom>
        </p:spPr>
      </p:pic>
      <p:grpSp>
        <p:nvGrpSpPr>
          <p:cNvPr id="3" name="Group 2"/>
          <p:cNvGrpSpPr/>
          <p:nvPr/>
        </p:nvGrpSpPr>
        <p:grpSpPr>
          <a:xfrm>
            <a:off x="0" y="122440"/>
            <a:ext cx="12039600" cy="817563"/>
            <a:chOff x="152400" y="0"/>
            <a:chExt cx="12039600" cy="817563"/>
          </a:xfrm>
        </p:grpSpPr>
        <p:sp>
          <p:nvSpPr>
            <p:cNvPr id="5" name="Title 1">
              <a:extLst>
                <a:ext uri="{FF2B5EF4-FFF2-40B4-BE49-F238E27FC236}">
                  <a16:creationId xmlns:a16="http://schemas.microsoft.com/office/drawing/2014/main" xmlns="" id="{9FBE4420-260C-4900-871A-9FC20FC83C4A}"/>
                </a:ext>
              </a:extLst>
            </p:cNvPr>
            <p:cNvSpPr txBox="1">
              <a:spLocks/>
            </p:cNvSpPr>
            <p:nvPr/>
          </p:nvSpPr>
          <p:spPr>
            <a:xfrm>
              <a:off x="1600200" y="0"/>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p>
            <a:p>
              <a:pPr algn="ctr">
                <a:defRPr/>
              </a:pPr>
              <a:r>
                <a:rPr lang="en-US" sz="3200" b="1" dirty="0">
                  <a:latin typeface="Times New Roman" panose="02020603050405020304" pitchFamily="18" charset="0"/>
                  <a:cs typeface="Times New Roman" panose="02020603050405020304" pitchFamily="18" charset="0"/>
                </a:rPr>
                <a:t>Encapsulation</a:t>
              </a:r>
              <a:br>
                <a:rPr lang="en-US"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pic>
          <p:nvPicPr>
            <p:cNvPr id="6" name="Picture 2" descr="E:\NIET\Project\xLogo11.png.pagespeed.ic.pydHLuCQEZ.png">
              <a:extLst>
                <a:ext uri="{FF2B5EF4-FFF2-40B4-BE49-F238E27FC236}">
                  <a16:creationId xmlns:a16="http://schemas.microsoft.com/office/drawing/2014/main" xmlns="" id="{83A9F7C9-B579-4A0C-8A7B-747C924ECDF1}"/>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C1314C0A-5A0E-704F-974A-C29DC58A8C69}" type="datetime1">
              <a:rPr lang="en-IN" smtClean="0"/>
              <a:pPr/>
              <a:t>19-09-2022</a:t>
            </a:fld>
            <a:endParaRPr lang="en-US"/>
          </a:p>
        </p:txBody>
      </p:sp>
      <p:sp>
        <p:nvSpPr>
          <p:cNvPr id="7" name="Footer Placeholder 6"/>
          <p:cNvSpPr>
            <a:spLocks noGrp="1"/>
          </p:cNvSpPr>
          <p:nvPr>
            <p:ph type="ftr" sz="quarter" idx="11"/>
          </p:nvPr>
        </p:nvSpPr>
        <p:spPr/>
        <p:txBody>
          <a:bodyPr/>
          <a:lstStyle/>
          <a:p>
            <a:r>
              <a:rPr lang="en-US"/>
              <a:t>Ms. Nancy Kansal   OBJECT ORIENTED TECHNIQUES USING JAVA</a:t>
            </a:r>
          </a:p>
        </p:txBody>
      </p:sp>
      <p:sp>
        <p:nvSpPr>
          <p:cNvPr id="8" name="Slide Number Placeholder 7">
            <a:extLst>
              <a:ext uri="{FF2B5EF4-FFF2-40B4-BE49-F238E27FC236}">
                <a16:creationId xmlns:a16="http://schemas.microsoft.com/office/drawing/2014/main" xmlns="" id="{38F102E0-7A08-48C4-9D6E-7A6888DCCAA2}"/>
              </a:ext>
            </a:extLst>
          </p:cNvPr>
          <p:cNvSpPr>
            <a:spLocks noGrp="1"/>
          </p:cNvSpPr>
          <p:nvPr>
            <p:ph type="sldNum" sz="quarter" idx="12"/>
          </p:nvPr>
        </p:nvSpPr>
        <p:spPr/>
        <p:txBody>
          <a:bodyPr/>
          <a:lstStyle/>
          <a:p>
            <a:fld id="{5953C3A8-BE0E-472B-9B60-3C596930C5B5}" type="slidenum">
              <a:rPr lang="en-US" smtClean="0"/>
              <a:pPr/>
              <a:t>33</a:t>
            </a:fld>
            <a:endParaRPr lang="en-US"/>
          </a:p>
        </p:txBody>
      </p:sp>
    </p:spTree>
    <p:extLst>
      <p:ext uri="{BB962C8B-B14F-4D97-AF65-F5344CB8AC3E}">
        <p14:creationId xmlns:p14="http://schemas.microsoft.com/office/powerpoint/2010/main" xmlns="" val="1672735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02814"/>
            <a:ext cx="10515600" cy="5419906"/>
          </a:xfrm>
        </p:spPr>
        <p:txBody>
          <a:bodyPr>
            <a:normAutofit/>
          </a:bodyPr>
          <a:lstStyle/>
          <a:p>
            <a:pPr>
              <a:lnSpc>
                <a:spcPct val="150000"/>
              </a:lnSpc>
            </a:pPr>
            <a:r>
              <a:rPr lang="en-US" sz="1800" dirty="0">
                <a:latin typeface="Times New Roman" panose="02020603050405020304" pitchFamily="18" charset="0"/>
                <a:cs typeface="Times New Roman" panose="02020603050405020304" pitchFamily="18" charset="0"/>
              </a:rPr>
              <a:t>Abstraction is a process of hiding the implementation details from the user, only the functionality will be provided to the user. In other words, the user will have the information on what the object does instead of how it does.</a:t>
            </a:r>
          </a:p>
          <a:p>
            <a:pPr>
              <a:lnSpc>
                <a:spcPct val="150000"/>
              </a:lnSpc>
            </a:pPr>
            <a:r>
              <a:rPr lang="en-US" sz="1800" b="1" dirty="0">
                <a:latin typeface="Times New Roman" panose="02020603050405020304" pitchFamily="18" charset="0"/>
                <a:cs typeface="Times New Roman" panose="02020603050405020304" pitchFamily="18" charset="0"/>
              </a:rPr>
              <a:t>Example 1</a:t>
            </a:r>
            <a:r>
              <a:rPr lang="en-US" sz="1800" dirty="0">
                <a:latin typeface="Times New Roman" panose="02020603050405020304" pitchFamily="18" charset="0"/>
                <a:cs typeface="Times New Roman" panose="02020603050405020304" pitchFamily="18" charset="0"/>
              </a:rPr>
              <a:t>, when you login to your Amazon account online, you enter your </a:t>
            </a:r>
            <a:r>
              <a:rPr lang="en-US" sz="1800" dirty="0" err="1">
                <a:latin typeface="Times New Roman" panose="02020603050405020304" pitchFamily="18" charset="0"/>
                <a:cs typeface="Times New Roman" panose="02020603050405020304" pitchFamily="18" charset="0"/>
              </a:rPr>
              <a:t>user_id</a:t>
            </a:r>
            <a:r>
              <a:rPr lang="en-US" sz="1800" dirty="0">
                <a:latin typeface="Times New Roman" panose="02020603050405020304" pitchFamily="18" charset="0"/>
                <a:cs typeface="Times New Roman" panose="02020603050405020304" pitchFamily="18" charset="0"/>
              </a:rPr>
              <a:t> and password and press login, what happens when you press login, how the input data sent to amazon server, how it gets verified is all abstracted away from the you.</a:t>
            </a:r>
          </a:p>
          <a:p>
            <a:pPr>
              <a:lnSpc>
                <a:spcPct val="150000"/>
              </a:lnSpc>
            </a:pPr>
            <a:r>
              <a:rPr lang="en-US" sz="1800" b="1" dirty="0">
                <a:latin typeface="Times New Roman" panose="02020603050405020304" pitchFamily="18" charset="0"/>
                <a:cs typeface="Times New Roman" panose="02020603050405020304" pitchFamily="18" charset="0"/>
              </a:rPr>
              <a:t>Example 2</a:t>
            </a:r>
            <a:r>
              <a:rPr lang="en-US" sz="1800" dirty="0">
                <a:latin typeface="Times New Roman" panose="02020603050405020304" pitchFamily="18" charset="0"/>
                <a:cs typeface="Times New Roman" panose="02020603050405020304" pitchFamily="18" charset="0"/>
              </a:rPr>
              <a:t>: A car in itself is a well-defined object, which is composed of several other smaller objects like a gearing system, steering mechanism, engine, which are again have their own subsystems. But for humans car is a one single object, which can be managed by the help of its subsystems, even if their inner details are unknown.</a:t>
            </a:r>
          </a:p>
        </p:txBody>
      </p:sp>
      <p:grpSp>
        <p:nvGrpSpPr>
          <p:cNvPr id="4" name="Group 3"/>
          <p:cNvGrpSpPr/>
          <p:nvPr/>
        </p:nvGrpSpPr>
        <p:grpSpPr>
          <a:xfrm>
            <a:off x="-89262" y="122440"/>
            <a:ext cx="12039600" cy="817563"/>
            <a:chOff x="152400" y="0"/>
            <a:chExt cx="12039600" cy="817563"/>
          </a:xfrm>
        </p:grpSpPr>
        <p:sp>
          <p:nvSpPr>
            <p:cNvPr id="5" name="Title 1">
              <a:extLst>
                <a:ext uri="{FF2B5EF4-FFF2-40B4-BE49-F238E27FC236}">
                  <a16:creationId xmlns:a16="http://schemas.microsoft.com/office/drawing/2014/main" xmlns="" id="{9FBE4420-260C-4900-871A-9FC20FC83C4A}"/>
                </a:ext>
              </a:extLst>
            </p:cNvPr>
            <p:cNvSpPr txBox="1">
              <a:spLocks/>
            </p:cNvSpPr>
            <p:nvPr/>
          </p:nvSpPr>
          <p:spPr>
            <a:xfrm>
              <a:off x="1600200" y="0"/>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Abstraction</a:t>
              </a:r>
            </a:p>
          </p:txBody>
        </p:sp>
        <p:pic>
          <p:nvPicPr>
            <p:cNvPr id="6" name="Picture 2" descr="E:\NIET\Project\xLogo11.png.pagespeed.ic.pydHLuCQEZ.png">
              <a:extLst>
                <a:ext uri="{FF2B5EF4-FFF2-40B4-BE49-F238E27FC236}">
                  <a16:creationId xmlns:a16="http://schemas.microsoft.com/office/drawing/2014/main" xmlns="" id="{83A9F7C9-B579-4A0C-8A7B-747C924ECDF1}"/>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CD454992-E530-EF46-8A6C-77CF2B639B9D}"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8B3BE92F-B6EC-4E63-AC0D-3F12224B426B}"/>
              </a:ext>
            </a:extLst>
          </p:cNvPr>
          <p:cNvSpPr>
            <a:spLocks noGrp="1"/>
          </p:cNvSpPr>
          <p:nvPr>
            <p:ph type="sldNum" sz="quarter" idx="12"/>
          </p:nvPr>
        </p:nvSpPr>
        <p:spPr/>
        <p:txBody>
          <a:bodyPr/>
          <a:lstStyle/>
          <a:p>
            <a:fld id="{5953C3A8-BE0E-472B-9B60-3C596930C5B5}" type="slidenum">
              <a:rPr lang="en-US" smtClean="0"/>
              <a:pPr/>
              <a:t>34</a:t>
            </a:fld>
            <a:endParaRPr lang="en-US"/>
          </a:p>
        </p:txBody>
      </p:sp>
    </p:spTree>
    <p:extLst>
      <p:ext uri="{BB962C8B-B14F-4D97-AF65-F5344CB8AC3E}">
        <p14:creationId xmlns:p14="http://schemas.microsoft.com/office/powerpoint/2010/main" xmlns="" val="1474641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262" y="122440"/>
            <a:ext cx="12039600" cy="817563"/>
            <a:chOff x="152400" y="0"/>
            <a:chExt cx="12039600" cy="817563"/>
          </a:xfrm>
        </p:grpSpPr>
        <p:sp>
          <p:nvSpPr>
            <p:cNvPr id="5" name="Title 1">
              <a:extLst>
                <a:ext uri="{FF2B5EF4-FFF2-40B4-BE49-F238E27FC236}">
                  <a16:creationId xmlns:a16="http://schemas.microsoft.com/office/drawing/2014/main" xmlns="" id="{9FBE4420-260C-4900-871A-9FC20FC83C4A}"/>
                </a:ext>
              </a:extLst>
            </p:cNvPr>
            <p:cNvSpPr txBox="1">
              <a:spLocks/>
            </p:cNvSpPr>
            <p:nvPr/>
          </p:nvSpPr>
          <p:spPr>
            <a:xfrm>
              <a:off x="1600200" y="0"/>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Abstraction</a:t>
              </a:r>
            </a:p>
          </p:txBody>
        </p:sp>
        <p:pic>
          <p:nvPicPr>
            <p:cNvPr id="6" name="Picture 2" descr="E:\NIET\Project\xLogo11.png.pagespeed.ic.pydHLuCQEZ.png">
              <a:extLst>
                <a:ext uri="{FF2B5EF4-FFF2-40B4-BE49-F238E27FC236}">
                  <a16:creationId xmlns:a16="http://schemas.microsoft.com/office/drawing/2014/main" xmlns="" id="{83A9F7C9-B579-4A0C-8A7B-747C924ECDF1}"/>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789DDFC5-383A-BB44-A0B3-DD6FEF9AD63B}"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pic>
        <p:nvPicPr>
          <p:cNvPr id="1026" name="Picture 2" descr="Rules for Java Abstract class">
            <a:extLst>
              <a:ext uri="{FF2B5EF4-FFF2-40B4-BE49-F238E27FC236}">
                <a16:creationId xmlns:a16="http://schemas.microsoft.com/office/drawing/2014/main" xmlns="" id="{8F613212-4CC8-445F-88D1-B430F4A25F2B}"/>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47113" y="1057275"/>
            <a:ext cx="11029071" cy="474345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Slide Number Placeholder 1">
            <a:extLst>
              <a:ext uri="{FF2B5EF4-FFF2-40B4-BE49-F238E27FC236}">
                <a16:creationId xmlns:a16="http://schemas.microsoft.com/office/drawing/2014/main" xmlns="" id="{C1E3CC13-1D41-4057-A3C5-7DE755BA2E1C}"/>
              </a:ext>
            </a:extLst>
          </p:cNvPr>
          <p:cNvSpPr>
            <a:spLocks noGrp="1"/>
          </p:cNvSpPr>
          <p:nvPr>
            <p:ph type="sldNum" sz="quarter" idx="12"/>
          </p:nvPr>
        </p:nvSpPr>
        <p:spPr/>
        <p:txBody>
          <a:bodyPr/>
          <a:lstStyle/>
          <a:p>
            <a:fld id="{5953C3A8-BE0E-472B-9B60-3C596930C5B5}" type="slidenum">
              <a:rPr lang="en-US" smtClean="0"/>
              <a:pPr/>
              <a:t>35</a:t>
            </a:fld>
            <a:endParaRPr lang="en-US"/>
          </a:p>
        </p:txBody>
      </p:sp>
    </p:spTree>
    <p:extLst>
      <p:ext uri="{BB962C8B-B14F-4D97-AF65-F5344CB8AC3E}">
        <p14:creationId xmlns:p14="http://schemas.microsoft.com/office/powerpoint/2010/main" xmlns="" val="810399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262" y="122440"/>
            <a:ext cx="12039600" cy="817563"/>
            <a:chOff x="152400" y="0"/>
            <a:chExt cx="12039600" cy="817563"/>
          </a:xfrm>
        </p:grpSpPr>
        <p:sp>
          <p:nvSpPr>
            <p:cNvPr id="5" name="Title 1">
              <a:extLst>
                <a:ext uri="{FF2B5EF4-FFF2-40B4-BE49-F238E27FC236}">
                  <a16:creationId xmlns:a16="http://schemas.microsoft.com/office/drawing/2014/main" xmlns="" id="{9FBE4420-260C-4900-871A-9FC20FC83C4A}"/>
                </a:ext>
              </a:extLst>
            </p:cNvPr>
            <p:cNvSpPr txBox="1">
              <a:spLocks/>
            </p:cNvSpPr>
            <p:nvPr/>
          </p:nvSpPr>
          <p:spPr>
            <a:xfrm>
              <a:off x="1600200" y="0"/>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Abstraction</a:t>
              </a:r>
            </a:p>
          </p:txBody>
        </p:sp>
        <p:pic>
          <p:nvPicPr>
            <p:cNvPr id="6" name="Picture 2" descr="E:\NIET\Project\xLogo11.png.pagespeed.ic.pydHLuCQEZ.png">
              <a:extLst>
                <a:ext uri="{FF2B5EF4-FFF2-40B4-BE49-F238E27FC236}">
                  <a16:creationId xmlns:a16="http://schemas.microsoft.com/office/drawing/2014/main" xmlns="" id="{83A9F7C9-B579-4A0C-8A7B-747C924ECDF1}"/>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83AE8885-F0CF-B246-ABDC-2E27A299BBBD}"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TextBox 8">
            <a:extLst>
              <a:ext uri="{FF2B5EF4-FFF2-40B4-BE49-F238E27FC236}">
                <a16:creationId xmlns:a16="http://schemas.microsoft.com/office/drawing/2014/main" xmlns="" id="{4EB521FC-7584-49BD-AFDB-2ED1690BC6E5}"/>
              </a:ext>
            </a:extLst>
          </p:cNvPr>
          <p:cNvSpPr txBox="1"/>
          <p:nvPr/>
        </p:nvSpPr>
        <p:spPr>
          <a:xfrm>
            <a:off x="838200" y="1209822"/>
            <a:ext cx="10247142" cy="3477875"/>
          </a:xfrm>
          <a:prstGeom prst="rect">
            <a:avLst/>
          </a:prstGeom>
          <a:noFill/>
        </p:spPr>
        <p:txBody>
          <a:bodyPr wrap="square">
            <a:spAutoFit/>
          </a:bodyPr>
          <a:lstStyle/>
          <a:p>
            <a:pPr algn="just">
              <a:buFont typeface="+mj-lt"/>
              <a:buAutoNum type="arabicPeriod"/>
            </a:pPr>
            <a:r>
              <a:rPr lang="en-IN" sz="2200" b="1" i="0" dirty="0">
                <a:effectLst/>
                <a:latin typeface="inter-regular"/>
              </a:rPr>
              <a:t>abstract</a:t>
            </a:r>
            <a:r>
              <a:rPr lang="en-IN" sz="2200" b="0" i="0" dirty="0">
                <a:effectLst/>
                <a:latin typeface="inter-regular"/>
              </a:rPr>
              <a:t> </a:t>
            </a:r>
            <a:r>
              <a:rPr lang="en-IN" sz="2200" b="1" i="0" dirty="0">
                <a:effectLst/>
                <a:latin typeface="inter-regular"/>
              </a:rPr>
              <a:t>class</a:t>
            </a:r>
            <a:r>
              <a:rPr lang="en-IN" sz="2200" b="0" i="0" dirty="0">
                <a:effectLst/>
                <a:latin typeface="inter-regular"/>
              </a:rPr>
              <a:t> Bike{  </a:t>
            </a:r>
          </a:p>
          <a:p>
            <a:pPr algn="just">
              <a:buFont typeface="+mj-lt"/>
              <a:buAutoNum type="arabicPeriod"/>
            </a:pPr>
            <a:r>
              <a:rPr lang="en-IN" sz="2200" b="0" i="0" dirty="0">
                <a:effectLst/>
                <a:latin typeface="inter-regular"/>
              </a:rPr>
              <a:t>  </a:t>
            </a:r>
            <a:r>
              <a:rPr lang="en-IN" sz="2200" b="1" i="0" dirty="0">
                <a:effectLst/>
                <a:latin typeface="inter-regular"/>
              </a:rPr>
              <a:t>abstract</a:t>
            </a:r>
            <a:r>
              <a:rPr lang="en-IN" sz="2200" b="0" i="0" dirty="0">
                <a:effectLst/>
                <a:latin typeface="inter-regular"/>
              </a:rPr>
              <a:t> </a:t>
            </a:r>
            <a:r>
              <a:rPr lang="en-IN" sz="2200" b="1" i="0" dirty="0">
                <a:effectLst/>
                <a:latin typeface="inter-regular"/>
              </a:rPr>
              <a:t>void</a:t>
            </a:r>
            <a:r>
              <a:rPr lang="en-IN" sz="2200" b="0" i="0" dirty="0">
                <a:effectLst/>
                <a:latin typeface="inter-regular"/>
              </a:rPr>
              <a:t> run();  </a:t>
            </a:r>
          </a:p>
          <a:p>
            <a:pPr algn="just">
              <a:buFont typeface="+mj-lt"/>
              <a:buAutoNum type="arabicPeriod"/>
            </a:pPr>
            <a:r>
              <a:rPr lang="en-IN" sz="2200" b="0" i="0" dirty="0">
                <a:effectLst/>
                <a:latin typeface="inter-regular"/>
              </a:rPr>
              <a:t>}  </a:t>
            </a:r>
          </a:p>
          <a:p>
            <a:pPr algn="just">
              <a:buFont typeface="+mj-lt"/>
              <a:buAutoNum type="arabicPeriod"/>
            </a:pPr>
            <a:r>
              <a:rPr lang="en-IN" sz="2200" b="1" i="0" dirty="0">
                <a:effectLst/>
                <a:latin typeface="inter-regular"/>
              </a:rPr>
              <a:t>class</a:t>
            </a:r>
            <a:r>
              <a:rPr lang="en-IN" sz="2200" b="0" i="0" dirty="0">
                <a:effectLst/>
                <a:latin typeface="inter-regular"/>
              </a:rPr>
              <a:t> Honda4 </a:t>
            </a:r>
            <a:r>
              <a:rPr lang="en-IN" sz="2200" b="1" i="0" dirty="0">
                <a:effectLst/>
                <a:latin typeface="inter-regular"/>
              </a:rPr>
              <a:t>extends</a:t>
            </a:r>
            <a:r>
              <a:rPr lang="en-IN" sz="2200" b="0" i="0" dirty="0">
                <a:effectLst/>
                <a:latin typeface="inter-regular"/>
              </a:rPr>
              <a:t> Bike{  </a:t>
            </a:r>
          </a:p>
          <a:p>
            <a:pPr algn="just">
              <a:buFont typeface="+mj-lt"/>
              <a:buAutoNum type="arabicPeriod"/>
            </a:pPr>
            <a:r>
              <a:rPr lang="en-IN" sz="2200" b="1" i="0" dirty="0">
                <a:effectLst/>
                <a:latin typeface="inter-regular"/>
              </a:rPr>
              <a:t>void</a:t>
            </a:r>
            <a:r>
              <a:rPr lang="en-IN" sz="2200" b="0" i="0" dirty="0">
                <a:effectLst/>
                <a:latin typeface="inter-regular"/>
              </a:rPr>
              <a:t> run(){</a:t>
            </a:r>
            <a:r>
              <a:rPr lang="en-IN" sz="2200" b="0" i="0" dirty="0" err="1">
                <a:effectLst/>
                <a:latin typeface="inter-regular"/>
              </a:rPr>
              <a:t>System.out.println</a:t>
            </a:r>
            <a:r>
              <a:rPr lang="en-IN" sz="2200" b="0" i="0" dirty="0">
                <a:effectLst/>
                <a:latin typeface="inter-regular"/>
              </a:rPr>
              <a:t>("running safely");}  </a:t>
            </a:r>
          </a:p>
          <a:p>
            <a:pPr algn="just">
              <a:buFont typeface="+mj-lt"/>
              <a:buAutoNum type="arabicPeriod"/>
            </a:pPr>
            <a:r>
              <a:rPr lang="en-IN" sz="2200" b="1" i="0" dirty="0">
                <a:effectLst/>
                <a:latin typeface="inter-regular"/>
              </a:rPr>
              <a:t>public</a:t>
            </a:r>
            <a:r>
              <a:rPr lang="en-IN" sz="2200" b="0" i="0" dirty="0">
                <a:effectLst/>
                <a:latin typeface="inter-regular"/>
              </a:rPr>
              <a:t> </a:t>
            </a:r>
            <a:r>
              <a:rPr lang="en-IN" sz="2200" b="1" i="0" dirty="0">
                <a:effectLst/>
                <a:latin typeface="inter-regular"/>
              </a:rPr>
              <a:t>static</a:t>
            </a:r>
            <a:r>
              <a:rPr lang="en-IN" sz="2200" b="0" i="0" dirty="0">
                <a:effectLst/>
                <a:latin typeface="inter-regular"/>
              </a:rPr>
              <a:t> </a:t>
            </a:r>
            <a:r>
              <a:rPr lang="en-IN" sz="2200" b="1" i="0" dirty="0">
                <a:effectLst/>
                <a:latin typeface="inter-regular"/>
              </a:rPr>
              <a:t>void</a:t>
            </a:r>
            <a:r>
              <a:rPr lang="en-IN" sz="2200" b="0" i="0" dirty="0">
                <a:effectLst/>
                <a:latin typeface="inter-regular"/>
              </a:rPr>
              <a:t> main(String </a:t>
            </a:r>
            <a:r>
              <a:rPr lang="en-IN" sz="2200" b="0" i="0" dirty="0" err="1">
                <a:effectLst/>
                <a:latin typeface="inter-regular"/>
              </a:rPr>
              <a:t>args</a:t>
            </a:r>
            <a:r>
              <a:rPr lang="en-IN" sz="2200" b="0" i="0" dirty="0">
                <a:effectLst/>
                <a:latin typeface="inter-regular"/>
              </a:rPr>
              <a:t>[]){  </a:t>
            </a:r>
          </a:p>
          <a:p>
            <a:pPr algn="just">
              <a:buFont typeface="+mj-lt"/>
              <a:buAutoNum type="arabicPeriod"/>
            </a:pPr>
            <a:r>
              <a:rPr lang="en-IN" sz="2200" b="0" i="0" dirty="0">
                <a:effectLst/>
                <a:latin typeface="inter-regular"/>
              </a:rPr>
              <a:t> Bike </a:t>
            </a:r>
            <a:r>
              <a:rPr lang="en-IN" sz="2200" b="0" i="0" dirty="0" err="1">
                <a:effectLst/>
                <a:latin typeface="inter-regular"/>
              </a:rPr>
              <a:t>obj</a:t>
            </a:r>
            <a:r>
              <a:rPr lang="en-IN" sz="2200" b="0" i="0" dirty="0">
                <a:effectLst/>
                <a:latin typeface="inter-regular"/>
              </a:rPr>
              <a:t> = </a:t>
            </a:r>
            <a:r>
              <a:rPr lang="en-IN" sz="2200" b="1" i="0" dirty="0">
                <a:effectLst/>
                <a:latin typeface="inter-regular"/>
              </a:rPr>
              <a:t>new</a:t>
            </a:r>
            <a:r>
              <a:rPr lang="en-IN" sz="2200" b="0" i="0" dirty="0">
                <a:effectLst/>
                <a:latin typeface="inter-regular"/>
              </a:rPr>
              <a:t> Honda4();  </a:t>
            </a:r>
          </a:p>
          <a:p>
            <a:pPr algn="just">
              <a:buFont typeface="+mj-lt"/>
              <a:buAutoNum type="arabicPeriod"/>
            </a:pPr>
            <a:r>
              <a:rPr lang="en-IN" sz="2200" b="0" i="0" dirty="0">
                <a:effectLst/>
                <a:latin typeface="inter-regular"/>
              </a:rPr>
              <a:t> </a:t>
            </a:r>
            <a:r>
              <a:rPr lang="en-IN" sz="2200" b="0" i="0" dirty="0" err="1">
                <a:effectLst/>
                <a:latin typeface="inter-regular"/>
              </a:rPr>
              <a:t>obj.run</a:t>
            </a:r>
            <a:r>
              <a:rPr lang="en-IN" sz="2200" b="0" i="0" dirty="0">
                <a:effectLst/>
                <a:latin typeface="inter-regular"/>
              </a:rPr>
              <a:t>();  </a:t>
            </a:r>
          </a:p>
          <a:p>
            <a:pPr algn="just">
              <a:buFont typeface="+mj-lt"/>
              <a:buAutoNum type="arabicPeriod"/>
            </a:pPr>
            <a:r>
              <a:rPr lang="en-IN" sz="2200" b="0" i="0" dirty="0">
                <a:effectLst/>
                <a:latin typeface="inter-regular"/>
              </a:rPr>
              <a:t>}  </a:t>
            </a:r>
          </a:p>
          <a:p>
            <a:pPr algn="just">
              <a:buFont typeface="+mj-lt"/>
              <a:buAutoNum type="arabicPeriod"/>
            </a:pPr>
            <a:r>
              <a:rPr lang="en-IN" sz="2200" b="0" i="0" dirty="0">
                <a:effectLst/>
                <a:latin typeface="inter-regular"/>
              </a:rPr>
              <a:t>} </a:t>
            </a:r>
            <a:r>
              <a:rPr lang="en-IN" b="0" i="0" dirty="0">
                <a:solidFill>
                  <a:srgbClr val="000000"/>
                </a:solidFill>
                <a:effectLst/>
                <a:latin typeface="inter-regular"/>
              </a:rPr>
              <a:t> </a:t>
            </a:r>
          </a:p>
        </p:txBody>
      </p:sp>
      <p:sp>
        <p:nvSpPr>
          <p:cNvPr id="2" name="Slide Number Placeholder 1">
            <a:extLst>
              <a:ext uri="{FF2B5EF4-FFF2-40B4-BE49-F238E27FC236}">
                <a16:creationId xmlns:a16="http://schemas.microsoft.com/office/drawing/2014/main" xmlns="" id="{0761883A-01B5-4DED-93AE-F90103DD1808}"/>
              </a:ext>
            </a:extLst>
          </p:cNvPr>
          <p:cNvSpPr>
            <a:spLocks noGrp="1"/>
          </p:cNvSpPr>
          <p:nvPr>
            <p:ph type="sldNum" sz="quarter" idx="12"/>
          </p:nvPr>
        </p:nvSpPr>
        <p:spPr/>
        <p:txBody>
          <a:bodyPr/>
          <a:lstStyle/>
          <a:p>
            <a:fld id="{5953C3A8-BE0E-472B-9B60-3C596930C5B5}" type="slidenum">
              <a:rPr lang="en-US" smtClean="0"/>
              <a:pPr/>
              <a:t>36</a:t>
            </a:fld>
            <a:endParaRPr lang="en-US"/>
          </a:p>
        </p:txBody>
      </p:sp>
    </p:spTree>
    <p:extLst>
      <p:ext uri="{BB962C8B-B14F-4D97-AF65-F5344CB8AC3E}">
        <p14:creationId xmlns:p14="http://schemas.microsoft.com/office/powerpoint/2010/main" xmlns="" val="1331830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903" y="1181191"/>
            <a:ext cx="10456816" cy="2189026"/>
          </a:xfrm>
        </p:spPr>
        <p:txBody>
          <a:bodyPr>
            <a:noAutofit/>
          </a:bodyPr>
          <a:lstStyle/>
          <a:p>
            <a:pPr algn="just">
              <a:lnSpc>
                <a:spcPct val="150000"/>
              </a:lnSpc>
              <a:defRPr/>
            </a:pPr>
            <a:r>
              <a:rPr lang="en-US" sz="1800" dirty="0">
                <a:latin typeface="Times New Roman" pitchFamily="18" charset="0"/>
                <a:cs typeface="Times New Roman" pitchFamily="18" charset="0"/>
              </a:rPr>
              <a:t>The mechanism of deriving a new class from an old one (existing class) such that the new class inherit all the members (variables and methods) of old class is called inheritance or derivation. </a:t>
            </a:r>
          </a:p>
          <a:p>
            <a:pPr eaLnBrk="0" fontAlgn="base" hangingPunct="0">
              <a:lnSpc>
                <a:spcPct val="150000"/>
              </a:lnSpc>
              <a:spcBef>
                <a:spcPct val="0"/>
              </a:spcBef>
              <a:spcAft>
                <a:spcPct val="0"/>
              </a:spcAft>
            </a:pPr>
            <a:r>
              <a:rPr lang="en-US" altLang="en-US" sz="1800" dirty="0">
                <a:latin typeface="Times New Roman" panose="02020603050405020304" pitchFamily="18" charset="0"/>
                <a:cs typeface="Times New Roman" panose="02020603050405020304" pitchFamily="18" charset="0"/>
              </a:rPr>
              <a:t>A class that is derived from another class is called a </a:t>
            </a:r>
            <a:r>
              <a:rPr lang="en-US" altLang="en-US" sz="1800" b="1" dirty="0">
                <a:latin typeface="Times New Roman" panose="02020603050405020304" pitchFamily="18" charset="0"/>
                <a:cs typeface="Times New Roman" panose="02020603050405020304" pitchFamily="18" charset="0"/>
              </a:rPr>
              <a:t>subclass </a:t>
            </a:r>
            <a:r>
              <a:rPr lang="en-US" altLang="en-US" sz="1800" dirty="0">
                <a:latin typeface="Times New Roman" panose="02020603050405020304" pitchFamily="18" charset="0"/>
                <a:cs typeface="Times New Roman" panose="02020603050405020304" pitchFamily="18" charset="0"/>
              </a:rPr>
              <a:t>(also a derived class, extended class or child class)</a:t>
            </a:r>
          </a:p>
          <a:p>
            <a:pPr eaLnBrk="0" fontAlgn="base" hangingPunct="0">
              <a:lnSpc>
                <a:spcPct val="150000"/>
              </a:lnSpc>
              <a:spcBef>
                <a:spcPct val="0"/>
              </a:spcBef>
              <a:spcAft>
                <a:spcPct val="0"/>
              </a:spcAft>
            </a:pPr>
            <a:r>
              <a:rPr lang="en-US" altLang="en-US" sz="1800" dirty="0">
                <a:latin typeface="Times New Roman" panose="02020603050405020304" pitchFamily="18" charset="0"/>
                <a:cs typeface="Times New Roman" panose="02020603050405020304" pitchFamily="18" charset="0"/>
              </a:rPr>
              <a:t>The class from which the subclass is derived is called a </a:t>
            </a:r>
            <a:r>
              <a:rPr lang="en-US" altLang="en-US" sz="1800" b="1" dirty="0">
                <a:latin typeface="Times New Roman" panose="02020603050405020304" pitchFamily="18" charset="0"/>
                <a:cs typeface="Times New Roman" panose="02020603050405020304" pitchFamily="18" charset="0"/>
              </a:rPr>
              <a:t>super class </a:t>
            </a:r>
            <a:r>
              <a:rPr lang="en-US" altLang="en-US" sz="1800" dirty="0">
                <a:latin typeface="Times New Roman" panose="02020603050405020304" pitchFamily="18" charset="0"/>
                <a:cs typeface="Times New Roman" panose="02020603050405020304" pitchFamily="18" charset="0"/>
              </a:rPr>
              <a:t>or </a:t>
            </a:r>
            <a:r>
              <a:rPr lang="en-US" altLang="en-US" sz="1800" b="1" dirty="0">
                <a:latin typeface="Times New Roman" panose="02020603050405020304" pitchFamily="18" charset="0"/>
                <a:cs typeface="Times New Roman" panose="02020603050405020304" pitchFamily="18" charset="0"/>
              </a:rPr>
              <a:t>base class </a:t>
            </a:r>
            <a:r>
              <a:rPr lang="en-US" altLang="en-US" sz="1800" dirty="0">
                <a:latin typeface="Times New Roman" panose="02020603050405020304" pitchFamily="18" charset="0"/>
                <a:cs typeface="Times New Roman" panose="02020603050405020304" pitchFamily="18" charset="0"/>
              </a:rPr>
              <a:t>or </a:t>
            </a:r>
            <a:r>
              <a:rPr lang="en-US" altLang="en-US" sz="1800" b="1" dirty="0">
                <a:latin typeface="Times New Roman" panose="02020603050405020304" pitchFamily="18" charset="0"/>
                <a:cs typeface="Times New Roman" panose="02020603050405020304" pitchFamily="18" charset="0"/>
              </a:rPr>
              <a:t>parent class</a:t>
            </a:r>
          </a:p>
          <a:p>
            <a:pPr marL="0" lvl="0" indent="0" eaLnBrk="0" fontAlgn="base" hangingPunct="0">
              <a:lnSpc>
                <a:spcPct val="170000"/>
              </a:lnSpc>
              <a:spcBef>
                <a:spcPct val="0"/>
              </a:spcBef>
              <a:spcAft>
                <a:spcPct val="0"/>
              </a:spcAft>
              <a:buFontTx/>
              <a:buChar char="•"/>
            </a:pPr>
            <a:endParaRPr lang="en-US" altLang="en-US" sz="1800" dirty="0"/>
          </a:p>
          <a:p>
            <a:pPr>
              <a:lnSpc>
                <a:spcPct val="170000"/>
              </a:lnSpc>
            </a:pPr>
            <a:endParaRPr lang="en-US" sz="1800" dirty="0"/>
          </a:p>
        </p:txBody>
      </p:sp>
      <p:pic>
        <p:nvPicPr>
          <p:cNvPr id="4" name="Picture 3"/>
          <p:cNvPicPr>
            <a:picLocks noChangeAspect="1"/>
          </p:cNvPicPr>
          <p:nvPr/>
        </p:nvPicPr>
        <p:blipFill rotWithShape="1">
          <a:blip r:embed="rId2"/>
          <a:srcRect l="25735" t="59542" r="32696" b="6296"/>
          <a:stretch/>
        </p:blipFill>
        <p:spPr>
          <a:xfrm>
            <a:off x="2725782" y="3615099"/>
            <a:ext cx="6487887" cy="2620238"/>
          </a:xfrm>
          <a:prstGeom prst="rect">
            <a:avLst/>
          </a:prstGeom>
        </p:spPr>
      </p:pic>
      <p:grpSp>
        <p:nvGrpSpPr>
          <p:cNvPr id="6" name="Group 5"/>
          <p:cNvGrpSpPr/>
          <p:nvPr/>
        </p:nvGrpSpPr>
        <p:grpSpPr>
          <a:xfrm>
            <a:off x="-50075" y="118746"/>
            <a:ext cx="12039600" cy="817563"/>
            <a:chOff x="152400" y="0"/>
            <a:chExt cx="12039600" cy="817563"/>
          </a:xfrm>
        </p:grpSpPr>
        <p:sp>
          <p:nvSpPr>
            <p:cNvPr id="7" name="Title 1">
              <a:extLst>
                <a:ext uri="{FF2B5EF4-FFF2-40B4-BE49-F238E27FC236}">
                  <a16:creationId xmlns:a16="http://schemas.microsoft.com/office/drawing/2014/main" xmlns="" id="{9FBE4420-260C-4900-871A-9FC20FC83C4A}"/>
                </a:ext>
              </a:extLst>
            </p:cNvPr>
            <p:cNvSpPr txBox="1">
              <a:spLocks/>
            </p:cNvSpPr>
            <p:nvPr/>
          </p:nvSpPr>
          <p:spPr>
            <a:xfrm>
              <a:off x="1600200" y="0"/>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altLang="en-US" sz="3200" b="1" dirty="0">
                  <a:solidFill>
                    <a:srgbClr val="222426"/>
                  </a:solidFill>
                  <a:latin typeface="Times New Roman" panose="02020603050405020304" pitchFamily="18" charset="0"/>
                  <a:cs typeface="Times New Roman" panose="02020603050405020304" pitchFamily="18" charset="0"/>
                </a:rPr>
                <a:t>Inheritance</a:t>
              </a:r>
              <a:endParaRPr lang="en-US" sz="3200" b="1" dirty="0">
                <a:latin typeface="Times New Roman" panose="02020603050405020304" pitchFamily="18" charset="0"/>
                <a:cs typeface="Times New Roman" panose="02020603050405020304" pitchFamily="18" charset="0"/>
              </a:endParaRPr>
            </a:p>
          </p:txBody>
        </p:sp>
        <p:pic>
          <p:nvPicPr>
            <p:cNvPr id="8" name="Picture 2" descr="E:\NIET\Project\xLogo11.png.pagespeed.ic.pydHLuCQEZ.png">
              <a:extLst>
                <a:ext uri="{FF2B5EF4-FFF2-40B4-BE49-F238E27FC236}">
                  <a16:creationId xmlns:a16="http://schemas.microsoft.com/office/drawing/2014/main" xmlns="" id="{83A9F7C9-B579-4A0C-8A7B-747C924ECDF1}"/>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9" name="Date Placeholder 8"/>
          <p:cNvSpPr>
            <a:spLocks noGrp="1"/>
          </p:cNvSpPr>
          <p:nvPr>
            <p:ph type="dt" sz="half" idx="10"/>
          </p:nvPr>
        </p:nvSpPr>
        <p:spPr/>
        <p:txBody>
          <a:bodyPr/>
          <a:lstStyle/>
          <a:p>
            <a:fld id="{149B5DEB-9D89-C245-BD6B-5F2E0A2CABF9}" type="datetime1">
              <a:rPr lang="en-IN" smtClean="0"/>
              <a:pPr/>
              <a:t>19-09-2022</a:t>
            </a:fld>
            <a:endParaRPr lang="en-US"/>
          </a:p>
        </p:txBody>
      </p:sp>
      <p:sp>
        <p:nvSpPr>
          <p:cNvPr id="10" name="Footer Placeholder 9"/>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A0DB467F-C9D4-4F94-8973-AE70450136E2}"/>
              </a:ext>
            </a:extLst>
          </p:cNvPr>
          <p:cNvSpPr>
            <a:spLocks noGrp="1"/>
          </p:cNvSpPr>
          <p:nvPr>
            <p:ph type="sldNum" sz="quarter" idx="12"/>
          </p:nvPr>
        </p:nvSpPr>
        <p:spPr/>
        <p:txBody>
          <a:bodyPr/>
          <a:lstStyle/>
          <a:p>
            <a:fld id="{5953C3A8-BE0E-472B-9B60-3C596930C5B5}" type="slidenum">
              <a:rPr lang="en-US" smtClean="0"/>
              <a:pPr/>
              <a:t>37</a:t>
            </a:fld>
            <a:endParaRPr lang="en-US"/>
          </a:p>
        </p:txBody>
      </p:sp>
    </p:spTree>
    <p:extLst>
      <p:ext uri="{BB962C8B-B14F-4D97-AF65-F5344CB8AC3E}">
        <p14:creationId xmlns:p14="http://schemas.microsoft.com/office/powerpoint/2010/main" xmlns="" val="154966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113BF85-8276-499E-8268-C553CA1B26C6}"/>
              </a:ext>
            </a:extLst>
          </p:cNvPr>
          <p:cNvSpPr>
            <a:spLocks noGrp="1"/>
          </p:cNvSpPr>
          <p:nvPr>
            <p:ph idx="1"/>
          </p:nvPr>
        </p:nvSpPr>
        <p:spPr>
          <a:xfrm>
            <a:off x="1382486" y="1052513"/>
            <a:ext cx="10439400" cy="1693862"/>
          </a:xfrm>
        </p:spPr>
        <p:txBody>
          <a:bodyPr>
            <a:noAutofit/>
          </a:bodyPr>
          <a:lstStyle/>
          <a:p>
            <a:pPr marL="0" indent="0">
              <a:lnSpc>
                <a:spcPct val="150000"/>
              </a:lnSpc>
              <a:buFont typeface="Arial" panose="020B0604020202020204" pitchFamily="34" charset="0"/>
              <a:buNone/>
              <a:defRPr/>
            </a:pPr>
            <a:r>
              <a:rPr lang="en-US" sz="1800" dirty="0">
                <a:latin typeface="Times New Roman" pitchFamily="18" charset="0"/>
                <a:cs typeface="Times New Roman" pitchFamily="18" charset="0"/>
              </a:rPr>
              <a:t>The old class is referred to as the Super class and the new one is called the Sub class.</a:t>
            </a:r>
          </a:p>
          <a:p>
            <a:pPr>
              <a:lnSpc>
                <a:spcPct val="150000"/>
              </a:lnSpc>
              <a:defRPr/>
            </a:pPr>
            <a:r>
              <a:rPr lang="en-US" sz="1800" dirty="0">
                <a:latin typeface="Times New Roman" pitchFamily="18" charset="0"/>
                <a:cs typeface="Times New Roman" pitchFamily="18" charset="0"/>
              </a:rPr>
              <a:t>Parent Class 	- Base Class or Super Class</a:t>
            </a:r>
          </a:p>
          <a:p>
            <a:pPr>
              <a:lnSpc>
                <a:spcPct val="150000"/>
              </a:lnSpc>
              <a:defRPr/>
            </a:pPr>
            <a:r>
              <a:rPr lang="en-US" sz="1800" dirty="0">
                <a:latin typeface="Times New Roman" pitchFamily="18" charset="0"/>
                <a:cs typeface="Times New Roman" pitchFamily="18" charset="0"/>
              </a:rPr>
              <a:t>Child Class 	- Derived Class or Sub Class</a:t>
            </a:r>
          </a:p>
        </p:txBody>
      </p:sp>
      <p:cxnSp>
        <p:nvCxnSpPr>
          <p:cNvPr id="11" name="Straight Arrow Connector 10">
            <a:extLst>
              <a:ext uri="{FF2B5EF4-FFF2-40B4-BE49-F238E27FC236}">
                <a16:creationId xmlns:a16="http://schemas.microsoft.com/office/drawing/2014/main" xmlns="" id="{B6C9A643-97F0-441A-9E40-B3A4819AFC15}"/>
              </a:ext>
            </a:extLst>
          </p:cNvPr>
          <p:cNvCxnSpPr>
            <a:stCxn id="8" idx="2"/>
            <a:endCxn id="9" idx="0"/>
          </p:cNvCxnSpPr>
          <p:nvPr/>
        </p:nvCxnSpPr>
        <p:spPr>
          <a:xfrm>
            <a:off x="8382000" y="3924300"/>
            <a:ext cx="0" cy="4572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grpSp>
        <p:nvGrpSpPr>
          <p:cNvPr id="2" name="Group 1"/>
          <p:cNvGrpSpPr/>
          <p:nvPr/>
        </p:nvGrpSpPr>
        <p:grpSpPr>
          <a:xfrm>
            <a:off x="2438400" y="3147222"/>
            <a:ext cx="7543800" cy="2552700"/>
            <a:chOff x="2438400" y="2743200"/>
            <a:chExt cx="7543800" cy="2552700"/>
          </a:xfrm>
        </p:grpSpPr>
        <p:sp>
          <p:nvSpPr>
            <p:cNvPr id="5" name="Rectangle 4">
              <a:extLst>
                <a:ext uri="{FF2B5EF4-FFF2-40B4-BE49-F238E27FC236}">
                  <a16:creationId xmlns:a16="http://schemas.microsoft.com/office/drawing/2014/main" xmlns="" id="{ECEAC303-EA49-4B26-9A9F-7A2FAA724D4A}"/>
                </a:ext>
              </a:extLst>
            </p:cNvPr>
            <p:cNvSpPr/>
            <p:nvPr/>
          </p:nvSpPr>
          <p:spPr>
            <a:xfrm>
              <a:off x="2438400" y="2952750"/>
              <a:ext cx="2819400" cy="8001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800" b="1" dirty="0">
                  <a:latin typeface="Times New Roman" pitchFamily="18" charset="0"/>
                  <a:cs typeface="Times New Roman" pitchFamily="18" charset="0"/>
                </a:rPr>
                <a:t>Parent Class </a:t>
              </a:r>
            </a:p>
          </p:txBody>
        </p:sp>
        <p:sp>
          <p:nvSpPr>
            <p:cNvPr id="6" name="Rectangle 5">
              <a:extLst>
                <a:ext uri="{FF2B5EF4-FFF2-40B4-BE49-F238E27FC236}">
                  <a16:creationId xmlns:a16="http://schemas.microsoft.com/office/drawing/2014/main" xmlns="" id="{19FF222C-DAD0-4A17-A224-85AEBB6A1DB0}"/>
                </a:ext>
              </a:extLst>
            </p:cNvPr>
            <p:cNvSpPr/>
            <p:nvPr/>
          </p:nvSpPr>
          <p:spPr>
            <a:xfrm>
              <a:off x="2438400" y="4495800"/>
              <a:ext cx="2819400" cy="8001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sz="2800" b="1">
                  <a:latin typeface="Times New Roman" pitchFamily="18" charset="0"/>
                  <a:cs typeface="Times New Roman" pitchFamily="18" charset="0"/>
                </a:rPr>
                <a:t>Child Class </a:t>
              </a:r>
            </a:p>
          </p:txBody>
        </p:sp>
        <p:cxnSp>
          <p:nvCxnSpPr>
            <p:cNvPr id="7" name="Straight Arrow Connector 6">
              <a:extLst>
                <a:ext uri="{FF2B5EF4-FFF2-40B4-BE49-F238E27FC236}">
                  <a16:creationId xmlns:a16="http://schemas.microsoft.com/office/drawing/2014/main" xmlns="" id="{83D3E9C9-1874-4243-85E2-10FAE65E9BEA}"/>
                </a:ext>
              </a:extLst>
            </p:cNvPr>
            <p:cNvCxnSpPr>
              <a:stCxn id="5" idx="2"/>
            </p:cNvCxnSpPr>
            <p:nvPr/>
          </p:nvCxnSpPr>
          <p:spPr>
            <a:xfrm>
              <a:off x="3848100" y="3752850"/>
              <a:ext cx="0" cy="74295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8" name="Rectangle 7">
              <a:extLst>
                <a:ext uri="{FF2B5EF4-FFF2-40B4-BE49-F238E27FC236}">
                  <a16:creationId xmlns:a16="http://schemas.microsoft.com/office/drawing/2014/main" xmlns="" id="{3B642793-F024-4EA6-B3F9-6D759A172CDD}"/>
                </a:ext>
              </a:extLst>
            </p:cNvPr>
            <p:cNvSpPr/>
            <p:nvPr/>
          </p:nvSpPr>
          <p:spPr>
            <a:xfrm>
              <a:off x="7315200" y="2743200"/>
              <a:ext cx="2133600" cy="11811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defRPr/>
              </a:pPr>
              <a:r>
                <a:rPr lang="en-US" sz="2000" b="1" dirty="0">
                  <a:latin typeface="Times New Roman" pitchFamily="18" charset="0"/>
                  <a:cs typeface="Times New Roman" pitchFamily="18" charset="0"/>
                </a:rPr>
                <a:t>Father</a:t>
              </a:r>
            </a:p>
            <a:p>
              <a:pPr marL="285750" indent="-285750">
                <a:buFont typeface="Arial" pitchFamily="34" charset="0"/>
                <a:buChar char="•"/>
                <a:defRPr/>
              </a:pPr>
              <a:r>
                <a:rPr lang="en-US" dirty="0">
                  <a:latin typeface="Times New Roman" pitchFamily="18" charset="0"/>
                  <a:cs typeface="Times New Roman" pitchFamily="18" charset="0"/>
                </a:rPr>
                <a:t>Home</a:t>
              </a:r>
            </a:p>
            <a:p>
              <a:pPr marL="285750" indent="-285750">
                <a:buFont typeface="Arial" pitchFamily="34" charset="0"/>
                <a:buChar char="•"/>
                <a:defRPr/>
              </a:pPr>
              <a:r>
                <a:rPr lang="en-US" dirty="0">
                  <a:latin typeface="Times New Roman" pitchFamily="18" charset="0"/>
                  <a:cs typeface="Times New Roman" pitchFamily="18" charset="0"/>
                </a:rPr>
                <a:t>Money</a:t>
              </a:r>
            </a:p>
            <a:p>
              <a:pPr marL="285750" indent="-285750">
                <a:buFont typeface="Arial" pitchFamily="34" charset="0"/>
                <a:buChar char="•"/>
                <a:defRPr/>
              </a:pPr>
              <a:r>
                <a:rPr lang="en-US" dirty="0">
                  <a:latin typeface="Times New Roman" pitchFamily="18" charset="0"/>
                  <a:cs typeface="Times New Roman" pitchFamily="18" charset="0"/>
                </a:rPr>
                <a:t>Business </a:t>
              </a:r>
            </a:p>
          </p:txBody>
        </p:sp>
        <p:sp>
          <p:nvSpPr>
            <p:cNvPr id="9" name="Rectangle 8">
              <a:extLst>
                <a:ext uri="{FF2B5EF4-FFF2-40B4-BE49-F238E27FC236}">
                  <a16:creationId xmlns:a16="http://schemas.microsoft.com/office/drawing/2014/main" xmlns="" id="{12138C1B-8AB6-4D11-A40F-960AAD9C0531}"/>
                </a:ext>
              </a:extLst>
            </p:cNvPr>
            <p:cNvSpPr/>
            <p:nvPr/>
          </p:nvSpPr>
          <p:spPr>
            <a:xfrm>
              <a:off x="7315200" y="4381500"/>
              <a:ext cx="2133600" cy="9144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defRPr/>
              </a:pPr>
              <a:r>
                <a:rPr lang="en-US" sz="2000" b="1">
                  <a:latin typeface="Times New Roman" pitchFamily="18" charset="0"/>
                  <a:cs typeface="Times New Roman" pitchFamily="18" charset="0"/>
                </a:rPr>
                <a:t>Son</a:t>
              </a:r>
            </a:p>
            <a:p>
              <a:pPr marL="285750" indent="-285750">
                <a:buFont typeface="Arial" pitchFamily="34" charset="0"/>
                <a:buChar char="•"/>
                <a:defRPr/>
              </a:pPr>
              <a:r>
                <a:rPr lang="en-US" sz="1600">
                  <a:latin typeface="Times New Roman" pitchFamily="18" charset="0"/>
                  <a:cs typeface="Times New Roman" pitchFamily="18" charset="0"/>
                </a:rPr>
                <a:t>BMW</a:t>
              </a:r>
            </a:p>
            <a:p>
              <a:pPr marL="285750" indent="-285750">
                <a:buFont typeface="Arial" pitchFamily="34" charset="0"/>
                <a:buChar char="•"/>
                <a:defRPr/>
              </a:pPr>
              <a:r>
                <a:rPr lang="en-US" sz="1600">
                  <a:latin typeface="Times New Roman" pitchFamily="18" charset="0"/>
                  <a:cs typeface="Times New Roman" pitchFamily="18" charset="0"/>
                </a:rPr>
                <a:t>Job</a:t>
              </a:r>
            </a:p>
          </p:txBody>
        </p:sp>
        <p:grpSp>
          <p:nvGrpSpPr>
            <p:cNvPr id="23" name="Group 22">
              <a:extLst>
                <a:ext uri="{FF2B5EF4-FFF2-40B4-BE49-F238E27FC236}">
                  <a16:creationId xmlns:a16="http://schemas.microsoft.com/office/drawing/2014/main" xmlns="" id="{773D8C3B-8E97-4FFD-9B66-43A3930B5309}"/>
                </a:ext>
              </a:extLst>
            </p:cNvPr>
            <p:cNvGrpSpPr>
              <a:grpSpLocks/>
            </p:cNvGrpSpPr>
            <p:nvPr/>
          </p:nvGrpSpPr>
          <p:grpSpPr bwMode="auto">
            <a:xfrm>
              <a:off x="8001000" y="3276600"/>
              <a:ext cx="1981200" cy="1333500"/>
              <a:chOff x="6553200" y="4038600"/>
              <a:chExt cx="1981200" cy="1676400"/>
            </a:xfrm>
          </p:grpSpPr>
          <p:cxnSp>
            <p:nvCxnSpPr>
              <p:cNvPr id="13" name="Straight Connector 12">
                <a:extLst>
                  <a:ext uri="{FF2B5EF4-FFF2-40B4-BE49-F238E27FC236}">
                    <a16:creationId xmlns:a16="http://schemas.microsoft.com/office/drawing/2014/main" xmlns="" id="{88964B98-8924-4407-B3E5-01C181BD63E9}"/>
                  </a:ext>
                </a:extLst>
              </p:cNvPr>
              <p:cNvCxnSpPr/>
              <p:nvPr/>
            </p:nvCxnSpPr>
            <p:spPr>
              <a:xfrm>
                <a:off x="6934200" y="4038600"/>
                <a:ext cx="16002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4" name="Straight Connector 13">
                <a:extLst>
                  <a:ext uri="{FF2B5EF4-FFF2-40B4-BE49-F238E27FC236}">
                    <a16:creationId xmlns:a16="http://schemas.microsoft.com/office/drawing/2014/main" xmlns="" id="{0D16F52C-31D5-4AF6-A2DF-69ABDB212A40}"/>
                  </a:ext>
                </a:extLst>
              </p:cNvPr>
              <p:cNvCxnSpPr/>
              <p:nvPr/>
            </p:nvCxnSpPr>
            <p:spPr>
              <a:xfrm>
                <a:off x="7010400" y="4343945"/>
                <a:ext cx="15240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5" name="Straight Connector 14">
                <a:extLst>
                  <a:ext uri="{FF2B5EF4-FFF2-40B4-BE49-F238E27FC236}">
                    <a16:creationId xmlns:a16="http://schemas.microsoft.com/office/drawing/2014/main" xmlns="" id="{A11ED53F-AE03-4101-B2B6-B27AFC1314B8}"/>
                  </a:ext>
                </a:extLst>
              </p:cNvPr>
              <p:cNvCxnSpPr/>
              <p:nvPr/>
            </p:nvCxnSpPr>
            <p:spPr>
              <a:xfrm>
                <a:off x="7239000" y="4647293"/>
                <a:ext cx="12954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0" name="Straight Connector 19">
                <a:extLst>
                  <a:ext uri="{FF2B5EF4-FFF2-40B4-BE49-F238E27FC236}">
                    <a16:creationId xmlns:a16="http://schemas.microsoft.com/office/drawing/2014/main" xmlns="" id="{EF97D88F-7142-4531-AA24-24EFD9855F4D}"/>
                  </a:ext>
                </a:extLst>
              </p:cNvPr>
              <p:cNvCxnSpPr/>
              <p:nvPr/>
            </p:nvCxnSpPr>
            <p:spPr>
              <a:xfrm>
                <a:off x="8534400" y="4038600"/>
                <a:ext cx="0" cy="1676400"/>
              </a:xfrm>
              <a:prstGeom prst="line">
                <a:avLst/>
              </a:prstGeom>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xmlns="" id="{861D6CC3-898B-4C9F-9676-6D940954B32A}"/>
                  </a:ext>
                </a:extLst>
              </p:cNvPr>
              <p:cNvCxnSpPr/>
              <p:nvPr/>
            </p:nvCxnSpPr>
            <p:spPr>
              <a:xfrm flipH="1">
                <a:off x="6553200" y="5715000"/>
                <a:ext cx="1981200" cy="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grpSp>
        <p:cxnSp>
          <p:nvCxnSpPr>
            <p:cNvPr id="29" name="Straight Arrow Connector 28">
              <a:extLst>
                <a:ext uri="{FF2B5EF4-FFF2-40B4-BE49-F238E27FC236}">
                  <a16:creationId xmlns:a16="http://schemas.microsoft.com/office/drawing/2014/main" xmlns="" id="{81673D58-E0A9-46CB-B6A4-7A84D1905050}"/>
                </a:ext>
              </a:extLst>
            </p:cNvPr>
            <p:cNvCxnSpPr>
              <a:stCxn id="5" idx="3"/>
            </p:cNvCxnSpPr>
            <p:nvPr/>
          </p:nvCxnSpPr>
          <p:spPr>
            <a:xfrm>
              <a:off x="5257800" y="3352800"/>
              <a:ext cx="2057400"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32" name="Straight Arrow Connector 31">
              <a:extLst>
                <a:ext uri="{FF2B5EF4-FFF2-40B4-BE49-F238E27FC236}">
                  <a16:creationId xmlns:a16="http://schemas.microsoft.com/office/drawing/2014/main" xmlns="" id="{52130CA9-F3E2-460B-9320-D4078A5DF190}"/>
                </a:ext>
              </a:extLst>
            </p:cNvPr>
            <p:cNvCxnSpPr>
              <a:stCxn id="6" idx="3"/>
            </p:cNvCxnSpPr>
            <p:nvPr/>
          </p:nvCxnSpPr>
          <p:spPr>
            <a:xfrm>
              <a:off x="5257800" y="4895850"/>
              <a:ext cx="2057400"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grpSp>
      <p:grpSp>
        <p:nvGrpSpPr>
          <p:cNvPr id="12" name="Group 11"/>
          <p:cNvGrpSpPr/>
          <p:nvPr/>
        </p:nvGrpSpPr>
        <p:grpSpPr>
          <a:xfrm>
            <a:off x="152400" y="107159"/>
            <a:ext cx="12039600" cy="817563"/>
            <a:chOff x="152400" y="107159"/>
            <a:chExt cx="12039600" cy="817563"/>
          </a:xfrm>
        </p:grpSpPr>
        <p:pic>
          <p:nvPicPr>
            <p:cNvPr id="18444" name="Picture 2" descr="E:\NIET\Project\xLogo11.png.pagespeed.ic.pydHLuCQEZ.png">
              <a:extLst>
                <a:ext uri="{FF2B5EF4-FFF2-40B4-BE49-F238E27FC236}">
                  <a16:creationId xmlns:a16="http://schemas.microsoft.com/office/drawing/2014/main" xmlns="" id="{BED74433-925D-402E-863E-EBB49DA2EC06}"/>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159"/>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itle 1">
              <a:extLst>
                <a:ext uri="{FF2B5EF4-FFF2-40B4-BE49-F238E27FC236}">
                  <a16:creationId xmlns:a16="http://schemas.microsoft.com/office/drawing/2014/main" xmlns="" id="{EA05272C-2327-4C8B-8016-952DA0E960C7}"/>
                </a:ext>
              </a:extLst>
            </p:cNvPr>
            <p:cNvSpPr txBox="1">
              <a:spLocks/>
            </p:cNvSpPr>
            <p:nvPr/>
          </p:nvSpPr>
          <p:spPr>
            <a:xfrm>
              <a:off x="1600200" y="107159"/>
              <a:ext cx="10591800" cy="706438"/>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altLang="en-US" sz="3200" b="1" dirty="0">
                  <a:solidFill>
                    <a:srgbClr val="222426"/>
                  </a:solidFill>
                  <a:latin typeface="Times New Roman" panose="02020603050405020304" pitchFamily="18" charset="0"/>
                  <a:cs typeface="Times New Roman" panose="02020603050405020304" pitchFamily="18" charset="0"/>
                </a:rPr>
                <a:t>Inheritance</a:t>
              </a:r>
              <a:endParaRPr lang="en-US" sz="3200" b="1" dirty="0">
                <a:latin typeface="Times New Roman" panose="02020603050405020304" pitchFamily="18" charset="0"/>
                <a:cs typeface="Times New Roman" panose="02020603050405020304" pitchFamily="18" charset="0"/>
              </a:endParaRPr>
            </a:p>
          </p:txBody>
        </p:sp>
      </p:grpSp>
      <p:sp>
        <p:nvSpPr>
          <p:cNvPr id="4" name="Date Placeholder 3">
            <a:extLst>
              <a:ext uri="{FF2B5EF4-FFF2-40B4-BE49-F238E27FC236}">
                <a16:creationId xmlns:a16="http://schemas.microsoft.com/office/drawing/2014/main" xmlns="" id="{3BF0485B-FEB9-4558-8E6A-3AD1AE3C9ABC}"/>
              </a:ext>
            </a:extLst>
          </p:cNvPr>
          <p:cNvSpPr>
            <a:spLocks noGrp="1"/>
          </p:cNvSpPr>
          <p:nvPr>
            <p:ph type="dt" sz="quarter" idx="10"/>
          </p:nvPr>
        </p:nvSpPr>
        <p:spPr/>
        <p:txBody>
          <a:bodyPr/>
          <a:lstStyle/>
          <a:p>
            <a:pPr>
              <a:defRPr/>
            </a:pPr>
            <a:fld id="{FF0253CB-9F0D-B84F-933F-6F8B3E426805}" type="datetime1">
              <a:rPr lang="en-IN" smtClean="0"/>
              <a:pPr>
                <a:defRPr/>
              </a:pPr>
              <a:t>19-09-2022</a:t>
            </a:fld>
            <a:endParaRPr lang="en-US"/>
          </a:p>
        </p:txBody>
      </p:sp>
      <p:sp>
        <p:nvSpPr>
          <p:cNvPr id="10" name="Footer Placeholder 9">
            <a:extLst>
              <a:ext uri="{FF2B5EF4-FFF2-40B4-BE49-F238E27FC236}">
                <a16:creationId xmlns:a16="http://schemas.microsoft.com/office/drawing/2014/main" xmlns="" id="{3B621FB6-BE83-40DD-9328-FCC7B1710EC1}"/>
              </a:ext>
            </a:extLst>
          </p:cNvPr>
          <p:cNvSpPr>
            <a:spLocks noGrp="1"/>
          </p:cNvSpPr>
          <p:nvPr>
            <p:ph type="ftr" sz="quarter" idx="11"/>
          </p:nvPr>
        </p:nvSpPr>
        <p:spPr>
          <a:xfrm>
            <a:off x="3657600" y="6356350"/>
            <a:ext cx="5638800" cy="365125"/>
          </a:xfrm>
        </p:spPr>
        <p:txBody>
          <a:bodyPr/>
          <a:lstStyle/>
          <a:p>
            <a:pPr>
              <a:defRPr/>
            </a:pPr>
            <a:r>
              <a:rPr lang="en-US"/>
              <a:t>Ms. Nancy Kansal   OBJECT ORIENTED TECHNIQUES USING JAVA</a:t>
            </a:r>
          </a:p>
        </p:txBody>
      </p:sp>
      <p:sp>
        <p:nvSpPr>
          <p:cNvPr id="16" name="Slide Number Placeholder 15">
            <a:extLst>
              <a:ext uri="{FF2B5EF4-FFF2-40B4-BE49-F238E27FC236}">
                <a16:creationId xmlns:a16="http://schemas.microsoft.com/office/drawing/2014/main" xmlns="" id="{CE8454E8-0CF3-4A1F-A226-8393108BA382}"/>
              </a:ext>
            </a:extLst>
          </p:cNvPr>
          <p:cNvSpPr>
            <a:spLocks noGrp="1"/>
          </p:cNvSpPr>
          <p:nvPr>
            <p:ph type="sldNum" sz="quarter" idx="12"/>
          </p:nvPr>
        </p:nvSpPr>
        <p:spPr/>
        <p:txBody>
          <a:bodyPr/>
          <a:lstStyle/>
          <a:p>
            <a:fld id="{5953C3A8-BE0E-472B-9B60-3C596930C5B5}" type="slidenum">
              <a:rPr lang="en-US" smtClean="0"/>
              <a:pPr/>
              <a:t>38</a:t>
            </a:fld>
            <a:endParaRPr lang="en-US"/>
          </a:p>
        </p:txBody>
      </p:sp>
    </p:spTree>
    <p:extLst>
      <p:ext uri="{BB962C8B-B14F-4D97-AF65-F5344CB8AC3E}">
        <p14:creationId xmlns:p14="http://schemas.microsoft.com/office/powerpoint/2010/main" xmlns="" val="2961310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903" y="1207316"/>
            <a:ext cx="10787743" cy="5289278"/>
          </a:xfrm>
        </p:spPr>
        <p:txBody>
          <a:bodyPr>
            <a:noAutofit/>
          </a:bodyPr>
          <a:lstStyle/>
          <a:p>
            <a:pPr marL="0" lvl="0" indent="0" eaLnBrk="0" fontAlgn="base" hangingPunct="0">
              <a:lnSpc>
                <a:spcPct val="150000"/>
              </a:lnSpc>
              <a:spcBef>
                <a:spcPct val="0"/>
              </a:spcBef>
              <a:spcAft>
                <a:spcPct val="0"/>
              </a:spcAft>
              <a:buNone/>
            </a:pPr>
            <a:r>
              <a:rPr lang="en-US" altLang="en-US" sz="1800" b="1" dirty="0">
                <a:latin typeface="Times New Roman" panose="02020603050405020304" pitchFamily="18" charset="0"/>
                <a:cs typeface="Times New Roman" panose="02020603050405020304" pitchFamily="18" charset="0"/>
              </a:rPr>
              <a:t>For example: </a:t>
            </a:r>
          </a:p>
          <a:p>
            <a:pPr eaLnBrk="0" fontAlgn="base" hangingPunct="0">
              <a:lnSpc>
                <a:spcPct val="150000"/>
              </a:lnSpc>
              <a:spcBef>
                <a:spcPct val="0"/>
              </a:spcBef>
              <a:spcAft>
                <a:spcPct val="0"/>
              </a:spcAft>
            </a:pPr>
            <a:r>
              <a:rPr lang="en-US" altLang="en-US" sz="1800" dirty="0">
                <a:latin typeface="Times New Roman" panose="02020603050405020304" pitchFamily="18" charset="0"/>
                <a:cs typeface="Times New Roman" panose="02020603050405020304" pitchFamily="18" charset="0"/>
              </a:rPr>
              <a:t>Car is a four wheeler vehicle so assume that we have a class </a:t>
            </a:r>
            <a:r>
              <a:rPr lang="en-US" altLang="en-US" sz="1800" dirty="0" err="1">
                <a:latin typeface="Times New Roman" panose="02020603050405020304" pitchFamily="18" charset="0"/>
                <a:cs typeface="Times New Roman" panose="02020603050405020304" pitchFamily="18" charset="0"/>
              </a:rPr>
              <a:t>FourWheeler</a:t>
            </a:r>
            <a:r>
              <a:rPr lang="en-US" altLang="en-US" sz="1800" dirty="0">
                <a:latin typeface="Times New Roman" panose="02020603050405020304" pitchFamily="18" charset="0"/>
                <a:cs typeface="Times New Roman" panose="02020603050405020304" pitchFamily="18" charset="0"/>
              </a:rPr>
              <a:t> and a sub class of it named Car. Here Car acquires the properties of a class </a:t>
            </a:r>
            <a:r>
              <a:rPr lang="en-US" altLang="en-US" sz="1800" dirty="0" err="1">
                <a:latin typeface="Times New Roman" panose="02020603050405020304" pitchFamily="18" charset="0"/>
                <a:cs typeface="Times New Roman" panose="02020603050405020304" pitchFamily="18" charset="0"/>
              </a:rPr>
              <a:t>FourWheeler</a:t>
            </a:r>
            <a:r>
              <a:rPr lang="en-US" altLang="en-US" sz="1800" dirty="0">
                <a:latin typeface="Times New Roman" panose="02020603050405020304" pitchFamily="18" charset="0"/>
                <a:cs typeface="Times New Roman" panose="02020603050405020304" pitchFamily="18" charset="0"/>
              </a:rPr>
              <a:t>. Other classifications could be a jeep, van etc.</a:t>
            </a:r>
          </a:p>
          <a:p>
            <a:pPr eaLnBrk="0" fontAlgn="base" hangingPunct="0">
              <a:lnSpc>
                <a:spcPct val="150000"/>
              </a:lnSpc>
              <a:spcBef>
                <a:spcPct val="0"/>
              </a:spcBef>
              <a:spcAft>
                <a:spcPct val="0"/>
              </a:spcAft>
            </a:pPr>
            <a:endParaRPr lang="en-US" altLang="en-US" sz="1800" dirty="0">
              <a:latin typeface="Times New Roman" panose="02020603050405020304" pitchFamily="18" charset="0"/>
              <a:cs typeface="Times New Roman" panose="02020603050405020304" pitchFamily="18" charset="0"/>
            </a:endParaRPr>
          </a:p>
          <a:p>
            <a:pPr eaLnBrk="0" fontAlgn="base" hangingPunct="0">
              <a:lnSpc>
                <a:spcPct val="150000"/>
              </a:lnSpc>
              <a:spcBef>
                <a:spcPct val="0"/>
              </a:spcBef>
              <a:spcAft>
                <a:spcPct val="0"/>
              </a:spcAft>
            </a:pPr>
            <a:r>
              <a:rPr lang="en-US" altLang="en-US" sz="1800" dirty="0" err="1">
                <a:latin typeface="Times New Roman" panose="02020603050405020304" pitchFamily="18" charset="0"/>
                <a:cs typeface="Times New Roman" panose="02020603050405020304" pitchFamily="18" charset="0"/>
              </a:rPr>
              <a:t>FourWheeler</a:t>
            </a:r>
            <a:r>
              <a:rPr lang="en-US" altLang="en-US" sz="1800" dirty="0">
                <a:latin typeface="Times New Roman" panose="02020603050405020304" pitchFamily="18" charset="0"/>
                <a:cs typeface="Times New Roman" panose="02020603050405020304" pitchFamily="18" charset="0"/>
              </a:rPr>
              <a:t> defines a class of vehicles that have four wheels, and specific range of engine power, load carrying capacity etc. </a:t>
            </a:r>
          </a:p>
          <a:p>
            <a:pPr eaLnBrk="0" fontAlgn="base" hangingPunct="0">
              <a:lnSpc>
                <a:spcPct val="150000"/>
              </a:lnSpc>
              <a:spcBef>
                <a:spcPct val="0"/>
              </a:spcBef>
              <a:spcAft>
                <a:spcPct val="0"/>
              </a:spcAft>
            </a:pPr>
            <a:endParaRPr lang="en-US" altLang="en-US" sz="1800" dirty="0">
              <a:latin typeface="Times New Roman" panose="02020603050405020304" pitchFamily="18" charset="0"/>
              <a:cs typeface="Times New Roman" panose="02020603050405020304" pitchFamily="18" charset="0"/>
            </a:endParaRPr>
          </a:p>
          <a:p>
            <a:pPr eaLnBrk="0" fontAlgn="base" hangingPunct="0">
              <a:lnSpc>
                <a:spcPct val="150000"/>
              </a:lnSpc>
              <a:spcBef>
                <a:spcPct val="0"/>
              </a:spcBef>
              <a:spcAft>
                <a:spcPct val="0"/>
              </a:spcAft>
            </a:pPr>
            <a:r>
              <a:rPr lang="en-US" altLang="en-US" sz="1800" dirty="0">
                <a:latin typeface="Times New Roman" panose="02020603050405020304" pitchFamily="18" charset="0"/>
                <a:cs typeface="Times New Roman" panose="02020603050405020304" pitchFamily="18" charset="0"/>
              </a:rPr>
              <a:t>Car (termed as a sub-class) acquires these properties from </a:t>
            </a:r>
            <a:r>
              <a:rPr lang="en-US" altLang="en-US" sz="1800" dirty="0" err="1">
                <a:latin typeface="Times New Roman" panose="02020603050405020304" pitchFamily="18" charset="0"/>
                <a:cs typeface="Times New Roman" panose="02020603050405020304" pitchFamily="18" charset="0"/>
              </a:rPr>
              <a:t>FourWheeler</a:t>
            </a:r>
            <a:r>
              <a:rPr lang="en-US" altLang="en-US" sz="1800" dirty="0">
                <a:latin typeface="Times New Roman" panose="02020603050405020304" pitchFamily="18" charset="0"/>
                <a:cs typeface="Times New Roman" panose="02020603050405020304" pitchFamily="18" charset="0"/>
              </a:rPr>
              <a:t>, and has some specific properties, which are different from other classifications of </a:t>
            </a:r>
            <a:r>
              <a:rPr lang="en-US" altLang="en-US" sz="1800" dirty="0" err="1">
                <a:latin typeface="Times New Roman" panose="02020603050405020304" pitchFamily="18" charset="0"/>
                <a:cs typeface="Times New Roman" panose="02020603050405020304" pitchFamily="18" charset="0"/>
              </a:rPr>
              <a:t>FourWheeler</a:t>
            </a:r>
            <a:r>
              <a:rPr lang="en-US" altLang="en-US" sz="1800" dirty="0">
                <a:latin typeface="Times New Roman" panose="02020603050405020304" pitchFamily="18" charset="0"/>
                <a:cs typeface="Times New Roman" panose="02020603050405020304" pitchFamily="18" charset="0"/>
              </a:rPr>
              <a:t>, such as luxury, comfort, shape, size, usage etc.</a:t>
            </a:r>
          </a:p>
          <a:p>
            <a:pPr eaLnBrk="0" fontAlgn="base" hangingPunct="0">
              <a:lnSpc>
                <a:spcPct val="150000"/>
              </a:lnSpc>
              <a:spcBef>
                <a:spcPct val="0"/>
              </a:spcBef>
              <a:spcAft>
                <a:spcPct val="0"/>
              </a:spcAft>
            </a:pPr>
            <a:endParaRPr lang="en-US" altLang="en-US" sz="1800" dirty="0">
              <a:latin typeface="Times New Roman" panose="02020603050405020304" pitchFamily="18" charset="0"/>
              <a:cs typeface="Times New Roman" panose="02020603050405020304" pitchFamily="18" charset="0"/>
            </a:endParaRPr>
          </a:p>
          <a:p>
            <a:pPr eaLnBrk="0" fontAlgn="base" hangingPunct="0">
              <a:lnSpc>
                <a:spcPct val="150000"/>
              </a:lnSpc>
              <a:spcBef>
                <a:spcPct val="0"/>
              </a:spcBef>
              <a:spcAft>
                <a:spcPct val="0"/>
              </a:spcAft>
            </a:pPr>
            <a:r>
              <a:rPr lang="en-US" altLang="en-US" sz="1800" dirty="0">
                <a:latin typeface="Times New Roman" panose="02020603050405020304" pitchFamily="18" charset="0"/>
                <a:cs typeface="Times New Roman" panose="02020603050405020304" pitchFamily="18" charset="0"/>
              </a:rPr>
              <a:t>A car can have further classification such as an open car, small car, big car </a:t>
            </a:r>
            <a:r>
              <a:rPr lang="en-US" altLang="en-US" sz="1800" dirty="0" err="1">
                <a:latin typeface="Times New Roman" panose="02020603050405020304" pitchFamily="18" charset="0"/>
                <a:cs typeface="Times New Roman" panose="02020603050405020304" pitchFamily="18" charset="0"/>
              </a:rPr>
              <a:t>etc</a:t>
            </a:r>
            <a:r>
              <a:rPr lang="en-US" altLang="en-US" sz="1800" dirty="0">
                <a:latin typeface="Times New Roman" panose="02020603050405020304" pitchFamily="18" charset="0"/>
                <a:cs typeface="Times New Roman" panose="02020603050405020304" pitchFamily="18" charset="0"/>
              </a:rPr>
              <a:t>, which will acquire the properties from both Four Wheeler and Car, but will still have some specific properties. </a:t>
            </a:r>
          </a:p>
          <a:p>
            <a:pPr>
              <a:lnSpc>
                <a:spcPct val="150000"/>
              </a:lnSpc>
            </a:pPr>
            <a:endParaRPr lang="en-US" sz="1800"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0" y="110036"/>
            <a:ext cx="12039600" cy="817563"/>
            <a:chOff x="152400" y="107159"/>
            <a:chExt cx="12039600" cy="817563"/>
          </a:xfrm>
        </p:grpSpPr>
        <p:pic>
          <p:nvPicPr>
            <p:cNvPr id="5" name="Picture 2" descr="E:\NIET\Project\xLogo11.png.pagespeed.ic.pydHLuCQEZ.png">
              <a:extLst>
                <a:ext uri="{FF2B5EF4-FFF2-40B4-BE49-F238E27FC236}">
                  <a16:creationId xmlns:a16="http://schemas.microsoft.com/office/drawing/2014/main" xmlns="" id="{BED74433-925D-402E-863E-EBB49DA2EC06}"/>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159"/>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
              <a:extLst>
                <a:ext uri="{FF2B5EF4-FFF2-40B4-BE49-F238E27FC236}">
                  <a16:creationId xmlns:a16="http://schemas.microsoft.com/office/drawing/2014/main" xmlns="" id="{EA05272C-2327-4C8B-8016-952DA0E960C7}"/>
                </a:ext>
              </a:extLst>
            </p:cNvPr>
            <p:cNvSpPr txBox="1">
              <a:spLocks/>
            </p:cNvSpPr>
            <p:nvPr/>
          </p:nvSpPr>
          <p:spPr>
            <a:xfrm>
              <a:off x="1600200" y="107159"/>
              <a:ext cx="10591800" cy="706438"/>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altLang="en-US" sz="3200" b="1" dirty="0">
                  <a:solidFill>
                    <a:srgbClr val="222426"/>
                  </a:solidFill>
                  <a:latin typeface="Times New Roman" panose="02020603050405020304" pitchFamily="18" charset="0"/>
                  <a:cs typeface="Times New Roman" panose="02020603050405020304" pitchFamily="18" charset="0"/>
                </a:rPr>
                <a:t>Inheritance</a:t>
              </a:r>
              <a:endParaRPr lang="en-US" sz="3200" b="1" dirty="0">
                <a:latin typeface="Times New Roman" panose="02020603050405020304" pitchFamily="18" charset="0"/>
                <a:cs typeface="Times New Roman" panose="02020603050405020304" pitchFamily="18" charset="0"/>
              </a:endParaRPr>
            </a:p>
          </p:txBody>
        </p:sp>
      </p:grpSp>
      <p:sp>
        <p:nvSpPr>
          <p:cNvPr id="7" name="Date Placeholder 6"/>
          <p:cNvSpPr>
            <a:spLocks noGrp="1"/>
          </p:cNvSpPr>
          <p:nvPr>
            <p:ph type="dt" sz="half" idx="10"/>
          </p:nvPr>
        </p:nvSpPr>
        <p:spPr/>
        <p:txBody>
          <a:bodyPr/>
          <a:lstStyle/>
          <a:p>
            <a:fld id="{1FD2C52C-7BA8-C34E-809E-471DD985E7EB}"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56E0977B-0EE7-4A82-81A4-EE5FE255B5A5}"/>
              </a:ext>
            </a:extLst>
          </p:cNvPr>
          <p:cNvSpPr>
            <a:spLocks noGrp="1"/>
          </p:cNvSpPr>
          <p:nvPr>
            <p:ph type="sldNum" sz="quarter" idx="12"/>
          </p:nvPr>
        </p:nvSpPr>
        <p:spPr/>
        <p:txBody>
          <a:bodyPr/>
          <a:lstStyle/>
          <a:p>
            <a:fld id="{5953C3A8-BE0E-472B-9B60-3C596930C5B5}" type="slidenum">
              <a:rPr lang="en-US" smtClean="0"/>
              <a:pPr/>
              <a:t>39</a:t>
            </a:fld>
            <a:endParaRPr lang="en-US"/>
          </a:p>
        </p:txBody>
      </p:sp>
    </p:spTree>
    <p:extLst>
      <p:ext uri="{BB962C8B-B14F-4D97-AF65-F5344CB8AC3E}">
        <p14:creationId xmlns:p14="http://schemas.microsoft.com/office/powerpoint/2010/main" xmlns="" val="3517938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08A0D8-CF82-2648-8885-C1AD5DECA4D8}" type="datetime1">
              <a:rPr lang="en-IN" smtClean="0"/>
              <a:pPr/>
              <a:t>19-09-2022</a:t>
            </a:fld>
            <a:endParaRPr lang="en-US" dirty="0"/>
          </a:p>
        </p:txBody>
      </p:sp>
      <p:sp>
        <p:nvSpPr>
          <p:cNvPr id="5" name="Footer Placeholder 4"/>
          <p:cNvSpPr>
            <a:spLocks noGrp="1"/>
          </p:cNvSpPr>
          <p:nvPr>
            <p:ph type="ftr" sz="quarter" idx="11"/>
          </p:nvPr>
        </p:nvSpPr>
        <p:spPr/>
        <p:txBody>
          <a:bodyPr/>
          <a:lstStyle/>
          <a:p>
            <a:r>
              <a:rPr lang="en-US"/>
              <a:t>Ms. Nancy Kansal   OBJECT ORIENTED TECHNIQUES USING JAVA</a:t>
            </a:r>
            <a:endParaRPr lang="en-US" dirty="0"/>
          </a:p>
        </p:txBody>
      </p:sp>
      <p:grpSp>
        <p:nvGrpSpPr>
          <p:cNvPr id="6" name="Group 5"/>
          <p:cNvGrpSpPr/>
          <p:nvPr/>
        </p:nvGrpSpPr>
        <p:grpSpPr>
          <a:xfrm>
            <a:off x="61049" y="259860"/>
            <a:ext cx="12130951" cy="896183"/>
            <a:chOff x="152400" y="-1539913"/>
            <a:chExt cx="12130951" cy="896183"/>
          </a:xfrm>
        </p:grpSpPr>
        <p:sp>
          <p:nvSpPr>
            <p:cNvPr id="7" name="Title 1">
              <a:extLst>
                <a:ext uri="{FF2B5EF4-FFF2-40B4-BE49-F238E27FC236}">
                  <a16:creationId xmlns:a16="http://schemas.microsoft.com/office/drawing/2014/main" xmlns="" id="{DF6BE5A1-AB5D-4314-A8BB-8A805B3F3D24}"/>
                </a:ext>
              </a:extLst>
            </p:cNvPr>
            <p:cNvSpPr txBox="1">
              <a:spLocks/>
            </p:cNvSpPr>
            <p:nvPr/>
          </p:nvSpPr>
          <p:spPr>
            <a:xfrm>
              <a:off x="1676400" y="-1539913"/>
              <a:ext cx="10606951" cy="896183"/>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p>
              <a:pPr algn="ctr"/>
              <a:r>
                <a:rPr lang="en-US" sz="3200" b="1" dirty="0">
                  <a:latin typeface="Times New Roman" panose="02020603050405020304" pitchFamily="18" charset="0"/>
                  <a:cs typeface="Times New Roman" panose="02020603050405020304" pitchFamily="18" charset="0"/>
                </a:rPr>
                <a:t>Subject Syllabus</a:t>
              </a:r>
            </a:p>
          </p:txBody>
        </p:sp>
        <p:pic>
          <p:nvPicPr>
            <p:cNvPr id="8" name="Picture 2" descr="E:\NIET\Project\xLogo11.png.pagespeed.ic.pydHLuCQEZ.png">
              <a:extLst>
                <a:ext uri="{FF2B5EF4-FFF2-40B4-BE49-F238E27FC236}">
                  <a16:creationId xmlns:a16="http://schemas.microsoft.com/office/drawing/2014/main" xmlns="" id="{BBA3DE9B-C08A-4978-A32E-A867807403B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539913"/>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aphicFrame>
        <p:nvGraphicFramePr>
          <p:cNvPr id="9" name="Content Placeholder 6">
            <a:extLst>
              <a:ext uri="{FF2B5EF4-FFF2-40B4-BE49-F238E27FC236}">
                <a16:creationId xmlns:a16="http://schemas.microsoft.com/office/drawing/2014/main" xmlns="" id="{F0DA1F87-42AC-403D-891C-D94D6B197C0F}"/>
              </a:ext>
            </a:extLst>
          </p:cNvPr>
          <p:cNvGraphicFramePr>
            <a:graphicFrameLocks noGrp="1"/>
          </p:cNvGraphicFramePr>
          <p:nvPr>
            <p:ph idx="1"/>
            <p:extLst>
              <p:ext uri="{D42A27DB-BD31-4B8C-83A1-F6EECF244321}">
                <p14:modId xmlns:p14="http://schemas.microsoft.com/office/powerpoint/2010/main" xmlns="" val="3545668514"/>
              </p:ext>
            </p:extLst>
          </p:nvPr>
        </p:nvGraphicFramePr>
        <p:xfrm>
          <a:off x="272261" y="1355858"/>
          <a:ext cx="11460193" cy="4936971"/>
        </p:xfrm>
        <a:graphic>
          <a:graphicData uri="http://schemas.openxmlformats.org/drawingml/2006/table">
            <a:tbl>
              <a:tblPr firstRow="1" firstCol="1" bandRow="1">
                <a:tableStyleId>{BDBED569-4797-4DF1-A0F4-6AAB3CD982D8}</a:tableStyleId>
              </a:tblPr>
              <a:tblGrid>
                <a:gridCol w="2079604">
                  <a:extLst>
                    <a:ext uri="{9D8B030D-6E8A-4147-A177-3AD203B41FA5}">
                      <a16:colId xmlns:a16="http://schemas.microsoft.com/office/drawing/2014/main" xmlns="" val="2760507067"/>
                    </a:ext>
                  </a:extLst>
                </a:gridCol>
                <a:gridCol w="7303064">
                  <a:extLst>
                    <a:ext uri="{9D8B030D-6E8A-4147-A177-3AD203B41FA5}">
                      <a16:colId xmlns:a16="http://schemas.microsoft.com/office/drawing/2014/main" xmlns="" val="2927609349"/>
                    </a:ext>
                  </a:extLst>
                </a:gridCol>
                <a:gridCol w="2077525">
                  <a:extLst>
                    <a:ext uri="{9D8B030D-6E8A-4147-A177-3AD203B41FA5}">
                      <a16:colId xmlns:a16="http://schemas.microsoft.com/office/drawing/2014/main" xmlns="" val="349731077"/>
                    </a:ext>
                  </a:extLst>
                </a:gridCol>
              </a:tblGrid>
              <a:tr h="342971">
                <a:tc>
                  <a:txBody>
                    <a:bodyPr/>
                    <a:lstStyle/>
                    <a:p>
                      <a:pPr marL="0" marR="0">
                        <a:lnSpc>
                          <a:spcPct val="115000"/>
                        </a:lnSpc>
                        <a:spcBef>
                          <a:spcPts val="0"/>
                        </a:spcBef>
                        <a:spcAft>
                          <a:spcPts val="0"/>
                        </a:spcAft>
                        <a:tabLst>
                          <a:tab pos="1533525" algn="l"/>
                        </a:tabLst>
                      </a:pPr>
                      <a:r>
                        <a:rPr lang="en-US" sz="2000" dirty="0">
                          <a:solidFill>
                            <a:schemeClr val="tx1"/>
                          </a:solidFill>
                          <a:effectLst/>
                        </a:rPr>
                        <a:t>UNIT-I</a:t>
                      </a:r>
                      <a:endParaRPr lang="en-US" sz="16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defTabSz="914400" rtl="0" eaLnBrk="1" latinLnBrk="0" hangingPunct="1">
                        <a:lnSpc>
                          <a:spcPct val="115000"/>
                        </a:lnSpc>
                        <a:spcBef>
                          <a:spcPts val="0"/>
                        </a:spcBef>
                        <a:spcAft>
                          <a:spcPts val="1000"/>
                        </a:spcAft>
                        <a:tabLst>
                          <a:tab pos="1533525" algn="l"/>
                        </a:tabLst>
                      </a:pPr>
                      <a:r>
                        <a:rPr lang="en-US" sz="1800" b="1" kern="1200" dirty="0">
                          <a:solidFill>
                            <a:schemeClr val="tx1"/>
                          </a:solidFill>
                          <a:effectLst/>
                        </a:rPr>
                        <a:t>Introduction</a:t>
                      </a:r>
                      <a:endParaRPr lang="en-US" sz="1800" b="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defTabSz="914377" rtl="0" eaLnBrk="1" latinLnBrk="0" hangingPunct="1">
                        <a:lnSpc>
                          <a:spcPct val="115000"/>
                        </a:lnSpc>
                        <a:spcBef>
                          <a:spcPts val="0"/>
                        </a:spcBef>
                        <a:spcAft>
                          <a:spcPts val="0"/>
                        </a:spcAft>
                        <a:tabLst>
                          <a:tab pos="1533525" algn="l"/>
                        </a:tabLst>
                      </a:pPr>
                      <a:r>
                        <a:rPr lang="en-US" sz="1600" b="0" kern="1200" dirty="0">
                          <a:solidFill>
                            <a:schemeClr val="tx1"/>
                          </a:solidFill>
                          <a:effectLst/>
                          <a:latin typeface="+mn-lt"/>
                          <a:ea typeface="+mn-ea"/>
                          <a:cs typeface="+mn-cs"/>
                        </a:rPr>
                        <a:t>     8 Hours</a:t>
                      </a:r>
                    </a:p>
                  </a:txBody>
                  <a:tcPr marL="68580" marR="68580" marT="0" marB="0"/>
                </a:tc>
                <a:extLst>
                  <a:ext uri="{0D108BD9-81ED-4DB2-BD59-A6C34878D82A}">
                    <a16:rowId xmlns:a16="http://schemas.microsoft.com/office/drawing/2014/main" xmlns="" val="3393288806"/>
                  </a:ext>
                </a:extLst>
              </a:tr>
              <a:tr h="1701275">
                <a:tc gridSpan="3">
                  <a:txBody>
                    <a:bodyPr/>
                    <a:lstStyle/>
                    <a:p>
                      <a:pPr algn="just"/>
                      <a:r>
                        <a:rPr lang="en-US" sz="1600" b="0" kern="1200" dirty="0">
                          <a:solidFill>
                            <a:schemeClr val="tx1"/>
                          </a:solidFill>
                          <a:effectLst/>
                        </a:rPr>
                        <a:t>Object Oriented Programming: Introduction and Features: Abstraction, Encapsulation, Polymorphism, and Inheritance.</a:t>
                      </a:r>
                    </a:p>
                    <a:p>
                      <a:pPr algn="just"/>
                      <a:endParaRPr lang="en-US" sz="1600" b="0" kern="1200" dirty="0">
                        <a:solidFill>
                          <a:schemeClr val="tx1"/>
                        </a:solidFill>
                        <a:effectLst/>
                      </a:endParaRPr>
                    </a:p>
                    <a:p>
                      <a:pPr algn="just"/>
                      <a:r>
                        <a:rPr lang="en-US" sz="1600" b="0" kern="1200" dirty="0">
                          <a:solidFill>
                            <a:schemeClr val="tx1"/>
                          </a:solidFill>
                          <a:effectLst/>
                        </a:rPr>
                        <a:t>Modeling Concepts: Introduction, Class Diagram and Object Diagram.</a:t>
                      </a:r>
                    </a:p>
                    <a:p>
                      <a:pPr algn="just"/>
                      <a:endParaRPr lang="en-US" sz="1600" b="0" kern="1200" dirty="0">
                        <a:solidFill>
                          <a:schemeClr val="tx1"/>
                        </a:solidFill>
                        <a:effectLst/>
                      </a:endParaRPr>
                    </a:p>
                    <a:p>
                      <a:pPr algn="just"/>
                      <a:r>
                        <a:rPr lang="en-US" sz="1600" b="0" kern="1200" dirty="0">
                          <a:solidFill>
                            <a:schemeClr val="tx1"/>
                          </a:solidFill>
                          <a:effectLst/>
                        </a:rPr>
                        <a:t>Control Statements: Decision Making, Looping and Branching, Argument Passing Mechanism: Command Line Argument</a:t>
                      </a:r>
                      <a:endParaRPr lang="en-US" sz="1600" b="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xmlns="" val="1039325272"/>
                  </a:ext>
                </a:extLst>
              </a:tr>
              <a:tr h="342971">
                <a:tc>
                  <a:txBody>
                    <a:bodyPr/>
                    <a:lstStyle/>
                    <a:p>
                      <a:pPr marL="0" marR="0">
                        <a:lnSpc>
                          <a:spcPct val="115000"/>
                        </a:lnSpc>
                        <a:spcBef>
                          <a:spcPts val="0"/>
                        </a:spcBef>
                        <a:spcAft>
                          <a:spcPts val="0"/>
                        </a:spcAft>
                        <a:tabLst>
                          <a:tab pos="1533525" algn="l"/>
                        </a:tabLst>
                      </a:pPr>
                      <a:r>
                        <a:rPr lang="en-US" sz="2000" dirty="0">
                          <a:solidFill>
                            <a:schemeClr val="tx1"/>
                          </a:solidFill>
                          <a:effectLst/>
                        </a:rPr>
                        <a:t>UNIT-II</a:t>
                      </a:r>
                      <a:endParaRPr lang="en-US" sz="16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15000"/>
                        </a:lnSpc>
                        <a:spcAft>
                          <a:spcPts val="1000"/>
                        </a:spcAft>
                      </a:pPr>
                      <a:r>
                        <a:rPr lang="en-IN" sz="1800" b="1" kern="1200" dirty="0">
                          <a:solidFill>
                            <a:schemeClr val="tx1"/>
                          </a:solidFill>
                          <a:effectLst/>
                        </a:rPr>
                        <a:t>Basics of Java Programming</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15000"/>
                        </a:lnSpc>
                        <a:spcBef>
                          <a:spcPts val="0"/>
                        </a:spcBef>
                        <a:spcAft>
                          <a:spcPts val="0"/>
                        </a:spcAft>
                        <a:tabLst>
                          <a:tab pos="1533525" algn="l"/>
                        </a:tabLst>
                      </a:pPr>
                      <a:r>
                        <a:rPr lang="en-US" sz="1600" dirty="0">
                          <a:solidFill>
                            <a:schemeClr val="tx1"/>
                          </a:solidFill>
                          <a:effectLst/>
                        </a:rPr>
                        <a:t> 8 Hours</a:t>
                      </a:r>
                      <a:endParaRPr lang="en-US" sz="12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617616242"/>
                  </a:ext>
                </a:extLst>
              </a:tr>
              <a:tr h="2534656">
                <a:tc gridSpan="3">
                  <a:txBody>
                    <a:bodyPr/>
                    <a:lstStyle/>
                    <a:p>
                      <a:pPr algn="just"/>
                      <a:r>
                        <a:rPr lang="en-IN" sz="1600" b="0" kern="1200" dirty="0">
                          <a:solidFill>
                            <a:schemeClr val="tx1"/>
                          </a:solidFill>
                          <a:effectLst/>
                        </a:rPr>
                        <a:t>Class and Object: Object Reference, Constructor, Abstract Class, </a:t>
                      </a:r>
                      <a:r>
                        <a:rPr lang="en-US" sz="1600" b="0" kern="1200" dirty="0">
                          <a:solidFill>
                            <a:schemeClr val="tx1"/>
                          </a:solidFill>
                          <a:effectLst/>
                        </a:rPr>
                        <a:t>I</a:t>
                      </a:r>
                      <a:r>
                        <a:rPr lang="en-IN" sz="1600" b="0" kern="1200" dirty="0" err="1">
                          <a:solidFill>
                            <a:schemeClr val="tx1"/>
                          </a:solidFill>
                          <a:effectLst/>
                        </a:rPr>
                        <a:t>nterface</a:t>
                      </a:r>
                      <a:r>
                        <a:rPr lang="en-IN" sz="1600" b="0" kern="1200" dirty="0">
                          <a:solidFill>
                            <a:schemeClr val="tx1"/>
                          </a:solidFill>
                          <a:effectLst/>
                        </a:rPr>
                        <a:t> and its uses, Defining Methods, </a:t>
                      </a:r>
                      <a:r>
                        <a:rPr lang="en-US" sz="1600" b="0" kern="1200" dirty="0">
                          <a:solidFill>
                            <a:schemeClr val="tx1"/>
                          </a:solidFill>
                          <a:effectLst/>
                        </a:rPr>
                        <a:t>Use of  “this” and “super” keyword</a:t>
                      </a:r>
                      <a:r>
                        <a:rPr lang="en-IN" sz="1600" b="0" kern="1200" dirty="0">
                          <a:solidFill>
                            <a:schemeClr val="tx1"/>
                          </a:solidFill>
                          <a:effectLst/>
                        </a:rPr>
                        <a:t>,</a:t>
                      </a:r>
                      <a:r>
                        <a:rPr lang="en-US" sz="1600" b="0" kern="1200" dirty="0">
                          <a:solidFill>
                            <a:schemeClr val="tx1"/>
                          </a:solidFill>
                          <a:effectLst/>
                        </a:rPr>
                        <a:t> Garbage Collection and </a:t>
                      </a:r>
                      <a:r>
                        <a:rPr lang="en-IN" sz="1600" b="0" kern="1200" dirty="0">
                          <a:solidFill>
                            <a:schemeClr val="tx1"/>
                          </a:solidFill>
                          <a:effectLst/>
                        </a:rPr>
                        <a:t>finalize () Method. </a:t>
                      </a:r>
                    </a:p>
                    <a:p>
                      <a:pPr algn="just"/>
                      <a:endParaRPr lang="en-IN" sz="1600" b="0" kern="1200" dirty="0">
                        <a:solidFill>
                          <a:schemeClr val="tx1"/>
                        </a:solidFill>
                        <a:effectLst/>
                      </a:endParaRPr>
                    </a:p>
                    <a:p>
                      <a:pPr algn="just"/>
                      <a:r>
                        <a:rPr lang="en-IN" sz="1600" b="0" kern="1200" dirty="0">
                          <a:solidFill>
                            <a:schemeClr val="tx1"/>
                          </a:solidFill>
                          <a:effectLst/>
                        </a:rPr>
                        <a:t> Inheritance: Introduction and Types of Inheritance in Java, Constructors in Inheritance. </a:t>
                      </a:r>
                    </a:p>
                    <a:p>
                      <a:pPr algn="just"/>
                      <a:endParaRPr lang="en-IN" sz="1600" b="0" kern="1200" dirty="0">
                        <a:solidFill>
                          <a:schemeClr val="tx1"/>
                        </a:solidFill>
                        <a:effectLst/>
                      </a:endParaRPr>
                    </a:p>
                    <a:p>
                      <a:pPr algn="just"/>
                      <a:r>
                        <a:rPr lang="en-IN" sz="1600" b="0" kern="1200" dirty="0">
                          <a:solidFill>
                            <a:schemeClr val="tx1"/>
                          </a:solidFill>
                          <a:effectLst/>
                        </a:rPr>
                        <a:t> Polymorphism: Introduction and Types, Overloading and Overriding.</a:t>
                      </a:r>
                    </a:p>
                    <a:p>
                      <a:pPr algn="just"/>
                      <a:endParaRPr lang="en-IN" sz="1600" b="0" kern="1200" dirty="0">
                        <a:solidFill>
                          <a:schemeClr val="tx1"/>
                        </a:solidFill>
                        <a:effectLst/>
                      </a:endParaRPr>
                    </a:p>
                    <a:p>
                      <a:pPr algn="just"/>
                      <a:r>
                        <a:rPr lang="en-IN" sz="1600" b="0" kern="1200" dirty="0">
                          <a:solidFill>
                            <a:schemeClr val="tx1"/>
                          </a:solidFill>
                          <a:effectLst/>
                        </a:rPr>
                        <a:t> Lambda expression: Introduction and Working with Lambda Variables.</a:t>
                      </a:r>
                    </a:p>
                    <a:p>
                      <a:pPr algn="just"/>
                      <a:endParaRPr lang="en-IN" sz="1600" b="0" kern="1200" dirty="0">
                        <a:solidFill>
                          <a:schemeClr val="tx1"/>
                        </a:solidFill>
                        <a:effectLst/>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tx1"/>
                          </a:solidFill>
                          <a:effectLst/>
                        </a:rPr>
                        <a:t>Arrays: Introduction and its Types.</a:t>
                      </a:r>
                      <a:endParaRPr lang="en-IN" sz="1600" b="0" kern="1200" dirty="0">
                        <a:solidFill>
                          <a:schemeClr val="tx1"/>
                        </a:solidFill>
                        <a:effectLst/>
                        <a:latin typeface="+mn-lt"/>
                        <a:ea typeface="+mn-ea"/>
                        <a:cs typeface="+mn-cs"/>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722983145"/>
                  </a:ext>
                </a:extLst>
              </a:tr>
            </a:tbl>
          </a:graphicData>
        </a:graphic>
      </p:graphicFrame>
      <p:sp>
        <p:nvSpPr>
          <p:cNvPr id="2" name="Slide Number Placeholder 1">
            <a:extLst>
              <a:ext uri="{FF2B5EF4-FFF2-40B4-BE49-F238E27FC236}">
                <a16:creationId xmlns:a16="http://schemas.microsoft.com/office/drawing/2014/main" xmlns="" id="{56277AB2-5094-4433-AC5C-2B9991B0332D}"/>
              </a:ext>
            </a:extLst>
          </p:cNvPr>
          <p:cNvSpPr>
            <a:spLocks noGrp="1"/>
          </p:cNvSpPr>
          <p:nvPr>
            <p:ph type="sldNum" sz="quarter" idx="12"/>
          </p:nvPr>
        </p:nvSpPr>
        <p:spPr/>
        <p:txBody>
          <a:bodyPr/>
          <a:lstStyle/>
          <a:p>
            <a:fld id="{5953C3A8-BE0E-472B-9B60-3C596930C5B5}" type="slidenum">
              <a:rPr lang="en-US" smtClean="0"/>
              <a:pPr/>
              <a:t>4</a:t>
            </a:fld>
            <a:endParaRPr lang="en-US"/>
          </a:p>
        </p:txBody>
      </p:sp>
    </p:spTree>
    <p:extLst>
      <p:ext uri="{BB962C8B-B14F-4D97-AF65-F5344CB8AC3E}">
        <p14:creationId xmlns:p14="http://schemas.microsoft.com/office/powerpoint/2010/main" xmlns="" val="13916030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90C9AF35-1ADC-48B8-8F27-9A7FF2A2C33B}"/>
              </a:ext>
            </a:extLst>
          </p:cNvPr>
          <p:cNvSpPr>
            <a:spLocks noGrp="1"/>
          </p:cNvSpPr>
          <p:nvPr>
            <p:ph idx="1"/>
          </p:nvPr>
        </p:nvSpPr>
        <p:spPr>
          <a:xfrm>
            <a:off x="1504406" y="947738"/>
            <a:ext cx="10591800" cy="5278437"/>
          </a:xfrm>
        </p:spPr>
        <p:txBody>
          <a:bodyPr>
            <a:noAutofit/>
          </a:bodyPr>
          <a:lstStyle/>
          <a:p>
            <a:pPr marL="0" indent="0">
              <a:lnSpc>
                <a:spcPct val="150000"/>
              </a:lnSpc>
              <a:buNone/>
            </a:pPr>
            <a:r>
              <a:rPr lang="en-US" sz="1800" dirty="0">
                <a:latin typeface="Times New Roman" panose="02020603050405020304" pitchFamily="18" charset="0"/>
                <a:cs typeface="Times New Roman" panose="02020603050405020304" pitchFamily="18" charset="0"/>
              </a:rPr>
              <a:t>Inheritance has a lot of benefits :</a:t>
            </a:r>
          </a:p>
          <a:p>
            <a:pPr marL="0" indent="0">
              <a:lnSpc>
                <a:spcPct val="150000"/>
              </a:lnSpc>
              <a:buNone/>
            </a:pP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Extensibility</a:t>
            </a:r>
          </a:p>
          <a:p>
            <a:pPr>
              <a:lnSpc>
                <a:spcPct val="150000"/>
              </a:lnSpc>
            </a:pPr>
            <a:r>
              <a:rPr lang="en-US" sz="1800" dirty="0">
                <a:latin typeface="Times New Roman" panose="02020603050405020304" pitchFamily="18" charset="0"/>
                <a:cs typeface="Times New Roman" panose="02020603050405020304" pitchFamily="18" charset="0"/>
              </a:rPr>
              <a:t>Reusability</a:t>
            </a:r>
          </a:p>
          <a:p>
            <a:pPr>
              <a:lnSpc>
                <a:spcPct val="150000"/>
              </a:lnSpc>
            </a:pPr>
            <a:r>
              <a:rPr lang="en-US" sz="1800" dirty="0">
                <a:latin typeface="Times New Roman" panose="02020603050405020304" pitchFamily="18" charset="0"/>
                <a:cs typeface="Times New Roman" panose="02020603050405020304" pitchFamily="18" charset="0"/>
              </a:rPr>
              <a:t>Provide abstraction</a:t>
            </a:r>
          </a:p>
          <a:p>
            <a:pPr>
              <a:lnSpc>
                <a:spcPct val="150000"/>
              </a:lnSpc>
            </a:pPr>
            <a:r>
              <a:rPr lang="en-US" sz="1800" dirty="0">
                <a:latin typeface="Times New Roman" panose="02020603050405020304" pitchFamily="18" charset="0"/>
                <a:cs typeface="Times New Roman" panose="02020603050405020304" pitchFamily="18" charset="0"/>
              </a:rPr>
              <a:t>Eliminates redundant code</a:t>
            </a:r>
          </a:p>
          <a:p>
            <a:endParaRPr lang="en-US" dirty="0"/>
          </a:p>
          <a:p>
            <a:pPr marL="0" indent="0">
              <a:buNone/>
              <a:defRPr/>
            </a:pPr>
            <a:endParaRPr lang="en-US" sz="2400" dirty="0">
              <a:latin typeface="Times New Roman" pitchFamily="18" charset="0"/>
              <a:cs typeface="Times New Roman" pitchFamily="18" charset="0"/>
            </a:endParaRPr>
          </a:p>
          <a:p>
            <a:pPr>
              <a:defRPr/>
            </a:pPr>
            <a:endParaRPr lang="en-US" sz="2400" dirty="0">
              <a:latin typeface="Times New Roman" pitchFamily="18" charset="0"/>
              <a:cs typeface="Times New Roman" pitchFamily="18" charset="0"/>
            </a:endParaRPr>
          </a:p>
        </p:txBody>
      </p:sp>
      <p:grpSp>
        <p:nvGrpSpPr>
          <p:cNvPr id="2" name="Group 1"/>
          <p:cNvGrpSpPr/>
          <p:nvPr/>
        </p:nvGrpSpPr>
        <p:grpSpPr>
          <a:xfrm>
            <a:off x="152400" y="0"/>
            <a:ext cx="12039600" cy="817563"/>
            <a:chOff x="152400" y="0"/>
            <a:chExt cx="12039600" cy="817563"/>
          </a:xfrm>
        </p:grpSpPr>
        <p:sp>
          <p:nvSpPr>
            <p:cNvPr id="4"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latin typeface="Times New Roman" panose="02020603050405020304" pitchFamily="18" charset="0"/>
                  <a:cs typeface="Times New Roman" panose="02020603050405020304" pitchFamily="18" charset="0"/>
                </a:rPr>
                <a:t>Advantage of Inheritance</a:t>
              </a:r>
              <a:endParaRPr lang="en-US" sz="3200" b="1" dirty="0">
                <a:latin typeface="Times New Roman" panose="02020603050405020304" pitchFamily="18" charset="0"/>
                <a:cs typeface="Times New Roman" panose="02020603050405020304" pitchFamily="18" charset="0"/>
              </a:endParaRPr>
            </a:p>
          </p:txBody>
        </p:sp>
        <p:pic>
          <p:nvPicPr>
            <p:cNvPr id="19460"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 name="Date Placeholder 5">
            <a:extLst>
              <a:ext uri="{FF2B5EF4-FFF2-40B4-BE49-F238E27FC236}">
                <a16:creationId xmlns:a16="http://schemas.microsoft.com/office/drawing/2014/main" xmlns="" id="{0D9A9594-1428-47BF-B1D9-0F8E917F2823}"/>
              </a:ext>
            </a:extLst>
          </p:cNvPr>
          <p:cNvSpPr>
            <a:spLocks noGrp="1"/>
          </p:cNvSpPr>
          <p:nvPr>
            <p:ph type="dt" sz="quarter" idx="10"/>
          </p:nvPr>
        </p:nvSpPr>
        <p:spPr/>
        <p:txBody>
          <a:bodyPr/>
          <a:lstStyle/>
          <a:p>
            <a:pPr>
              <a:defRPr/>
            </a:pPr>
            <a:fld id="{861F687A-D753-4141-B7D9-FE9FABD4A530}" type="datetime1">
              <a:rPr lang="en-IN" smtClean="0"/>
              <a:pPr>
                <a:defRPr/>
              </a:pPr>
              <a:t>19-09-2022</a:t>
            </a:fld>
            <a:endParaRPr lang="en-US"/>
          </a:p>
        </p:txBody>
      </p:sp>
      <p:sp>
        <p:nvSpPr>
          <p:cNvPr id="7" name="Footer Placeholder 6">
            <a:extLst>
              <a:ext uri="{FF2B5EF4-FFF2-40B4-BE49-F238E27FC236}">
                <a16:creationId xmlns:a16="http://schemas.microsoft.com/office/drawing/2014/main" xmlns="" id="{1DE868E5-1FEC-4EB3-8CA9-62B5C49169B8}"/>
              </a:ext>
            </a:extLst>
          </p:cNvPr>
          <p:cNvSpPr>
            <a:spLocks noGrp="1"/>
          </p:cNvSpPr>
          <p:nvPr>
            <p:ph type="ftr" sz="quarter" idx="11"/>
          </p:nvPr>
        </p:nvSpPr>
        <p:spPr>
          <a:xfrm>
            <a:off x="3276600" y="6356350"/>
            <a:ext cx="5715000" cy="365125"/>
          </a:xfrm>
        </p:spPr>
        <p:txBody>
          <a:bodyPr/>
          <a:lstStyle/>
          <a:p>
            <a:pPr>
              <a:defRPr/>
            </a:pPr>
            <a:r>
              <a:rPr lang="en-US"/>
              <a:t>Ms. Nancy Kansal   OBJECT ORIENTED TECHNIQUES USING JAVA</a:t>
            </a:r>
          </a:p>
        </p:txBody>
      </p:sp>
      <p:sp>
        <p:nvSpPr>
          <p:cNvPr id="5" name="Slide Number Placeholder 4">
            <a:extLst>
              <a:ext uri="{FF2B5EF4-FFF2-40B4-BE49-F238E27FC236}">
                <a16:creationId xmlns:a16="http://schemas.microsoft.com/office/drawing/2014/main" xmlns="" id="{706B0BBA-04B3-4ED8-AC3A-761B38EA6DE0}"/>
              </a:ext>
            </a:extLst>
          </p:cNvPr>
          <p:cNvSpPr>
            <a:spLocks noGrp="1"/>
          </p:cNvSpPr>
          <p:nvPr>
            <p:ph type="sldNum" sz="quarter" idx="12"/>
          </p:nvPr>
        </p:nvSpPr>
        <p:spPr/>
        <p:txBody>
          <a:bodyPr/>
          <a:lstStyle/>
          <a:p>
            <a:fld id="{5953C3A8-BE0E-472B-9B60-3C596930C5B5}" type="slidenum">
              <a:rPr lang="en-US" smtClean="0"/>
              <a:pPr/>
              <a:t>40</a:t>
            </a:fld>
            <a:endParaRPr lang="en-US"/>
          </a:p>
        </p:txBody>
      </p:sp>
    </p:spTree>
    <p:extLst>
      <p:ext uri="{BB962C8B-B14F-4D97-AF65-F5344CB8AC3E}">
        <p14:creationId xmlns:p14="http://schemas.microsoft.com/office/powerpoint/2010/main" xmlns="" val="39851526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90C9AF35-1ADC-48B8-8F27-9A7FF2A2C33B}"/>
              </a:ext>
            </a:extLst>
          </p:cNvPr>
          <p:cNvSpPr>
            <a:spLocks noGrp="1"/>
          </p:cNvSpPr>
          <p:nvPr>
            <p:ph idx="1"/>
          </p:nvPr>
        </p:nvSpPr>
        <p:spPr>
          <a:xfrm>
            <a:off x="1504406" y="947738"/>
            <a:ext cx="10591800" cy="5278437"/>
          </a:xfrm>
        </p:spPr>
        <p:txBody>
          <a:bodyPr>
            <a:noAutofit/>
          </a:bodyPr>
          <a:lstStyle/>
          <a:p>
            <a:pPr algn="just">
              <a:buFont typeface="+mj-lt"/>
              <a:buAutoNum type="arabicPeriod"/>
            </a:pPr>
            <a:r>
              <a:rPr lang="en-IN" sz="2600" b="1" i="0" dirty="0">
                <a:effectLst/>
                <a:latin typeface="inter-regular"/>
              </a:rPr>
              <a:t>class</a:t>
            </a:r>
            <a:r>
              <a:rPr lang="en-IN" sz="2600" b="0" i="0" dirty="0">
                <a:effectLst/>
                <a:latin typeface="inter-regular"/>
              </a:rPr>
              <a:t> Employee{  </a:t>
            </a:r>
          </a:p>
          <a:p>
            <a:pPr algn="just">
              <a:buFont typeface="+mj-lt"/>
              <a:buAutoNum type="arabicPeriod"/>
            </a:pPr>
            <a:r>
              <a:rPr lang="en-IN" sz="2600" b="0" i="0" dirty="0">
                <a:effectLst/>
                <a:latin typeface="inter-regular"/>
              </a:rPr>
              <a:t>  </a:t>
            </a:r>
            <a:r>
              <a:rPr lang="en-IN" sz="2600" b="1" dirty="0">
                <a:latin typeface="inter-regular"/>
              </a:rPr>
              <a:t>float</a:t>
            </a:r>
            <a:r>
              <a:rPr lang="en-IN" sz="2600" dirty="0">
                <a:latin typeface="inter-regular"/>
              </a:rPr>
              <a:t> salary=40000; </a:t>
            </a:r>
            <a:endParaRPr lang="en-IN" sz="2600" b="0" i="0" dirty="0">
              <a:effectLst/>
              <a:latin typeface="inter-regular"/>
            </a:endParaRPr>
          </a:p>
          <a:p>
            <a:pPr algn="just">
              <a:buFont typeface="+mj-lt"/>
              <a:buAutoNum type="arabicPeriod"/>
            </a:pPr>
            <a:r>
              <a:rPr lang="en-IN" sz="2600" b="0" i="0" dirty="0">
                <a:effectLst/>
                <a:latin typeface="inter-regular"/>
              </a:rPr>
              <a:t>}</a:t>
            </a:r>
          </a:p>
          <a:p>
            <a:pPr algn="just">
              <a:buFont typeface="+mj-lt"/>
              <a:buAutoNum type="arabicPeriod"/>
            </a:pPr>
            <a:r>
              <a:rPr lang="en-IN" sz="2600" b="1" i="0" dirty="0">
                <a:effectLst/>
                <a:latin typeface="inter-regular"/>
              </a:rPr>
              <a:t>class</a:t>
            </a:r>
            <a:r>
              <a:rPr lang="en-IN" sz="2600" b="0" i="0" dirty="0">
                <a:effectLst/>
                <a:latin typeface="inter-regular"/>
              </a:rPr>
              <a:t> Programmer </a:t>
            </a:r>
            <a:r>
              <a:rPr lang="en-IN" sz="2600" b="1" i="0" dirty="0">
                <a:effectLst/>
                <a:latin typeface="inter-regular"/>
              </a:rPr>
              <a:t>extends</a:t>
            </a:r>
            <a:r>
              <a:rPr lang="en-IN" sz="2600" b="0" i="0" dirty="0">
                <a:effectLst/>
                <a:latin typeface="inter-regular"/>
              </a:rPr>
              <a:t> Employee{  </a:t>
            </a:r>
          </a:p>
          <a:p>
            <a:pPr algn="just">
              <a:buFont typeface="+mj-lt"/>
              <a:buAutoNum type="arabicPeriod"/>
            </a:pPr>
            <a:r>
              <a:rPr lang="en-IN" sz="2600" b="0" i="0" dirty="0">
                <a:effectLst/>
                <a:latin typeface="inter-regular"/>
              </a:rPr>
              <a:t> </a:t>
            </a:r>
            <a:r>
              <a:rPr lang="en-IN" sz="2600" b="1" i="0" dirty="0">
                <a:effectLst/>
                <a:latin typeface="inter-regular"/>
              </a:rPr>
              <a:t>int</a:t>
            </a:r>
            <a:r>
              <a:rPr lang="en-IN" sz="2600" b="0" i="0" dirty="0">
                <a:effectLst/>
                <a:latin typeface="inter-regular"/>
              </a:rPr>
              <a:t> bonus=10000;  </a:t>
            </a:r>
          </a:p>
          <a:p>
            <a:pPr algn="just">
              <a:buFont typeface="+mj-lt"/>
              <a:buAutoNum type="arabicPeriod"/>
            </a:pPr>
            <a:r>
              <a:rPr lang="en-IN" sz="2600" b="0" i="0" dirty="0">
                <a:effectLst/>
                <a:latin typeface="inter-regular"/>
              </a:rPr>
              <a:t> </a:t>
            </a:r>
            <a:r>
              <a:rPr lang="en-IN" sz="2600" b="1" i="0" dirty="0">
                <a:effectLst/>
                <a:latin typeface="inter-regular"/>
              </a:rPr>
              <a:t>public</a:t>
            </a:r>
            <a:r>
              <a:rPr lang="en-IN" sz="2600" b="0" i="0" dirty="0">
                <a:effectLst/>
                <a:latin typeface="inter-regular"/>
              </a:rPr>
              <a:t> </a:t>
            </a:r>
            <a:r>
              <a:rPr lang="en-IN" sz="2600" b="1" i="0" dirty="0">
                <a:effectLst/>
                <a:latin typeface="inter-regular"/>
              </a:rPr>
              <a:t>static</a:t>
            </a:r>
            <a:r>
              <a:rPr lang="en-IN" sz="2600" b="0" i="0" dirty="0">
                <a:effectLst/>
                <a:latin typeface="inter-regular"/>
              </a:rPr>
              <a:t> </a:t>
            </a:r>
            <a:r>
              <a:rPr lang="en-IN" sz="2600" b="1" i="0" dirty="0">
                <a:effectLst/>
                <a:latin typeface="inter-regular"/>
              </a:rPr>
              <a:t>void</a:t>
            </a:r>
            <a:r>
              <a:rPr lang="en-IN" sz="2600" b="0" i="0" dirty="0">
                <a:effectLst/>
                <a:latin typeface="inter-regular"/>
              </a:rPr>
              <a:t> main(String </a:t>
            </a:r>
            <a:r>
              <a:rPr lang="en-IN" sz="2600" b="0" i="0" dirty="0" err="1">
                <a:effectLst/>
                <a:latin typeface="inter-regular"/>
              </a:rPr>
              <a:t>args</a:t>
            </a:r>
            <a:r>
              <a:rPr lang="en-IN" sz="2600" b="0" i="0" dirty="0">
                <a:effectLst/>
                <a:latin typeface="inter-regular"/>
              </a:rPr>
              <a:t>[]){  </a:t>
            </a:r>
          </a:p>
          <a:p>
            <a:pPr algn="just">
              <a:buFont typeface="+mj-lt"/>
              <a:buAutoNum type="arabicPeriod"/>
            </a:pPr>
            <a:r>
              <a:rPr lang="en-IN" sz="2600" b="0" i="0" dirty="0">
                <a:effectLst/>
                <a:latin typeface="inter-regular"/>
              </a:rPr>
              <a:t>   Programmer p=</a:t>
            </a:r>
            <a:r>
              <a:rPr lang="en-IN" sz="2600" b="1" i="0" dirty="0">
                <a:effectLst/>
                <a:latin typeface="inter-regular"/>
              </a:rPr>
              <a:t>new</a:t>
            </a:r>
            <a:r>
              <a:rPr lang="en-IN" sz="2600" b="0" i="0" dirty="0">
                <a:effectLst/>
                <a:latin typeface="inter-regular"/>
              </a:rPr>
              <a:t> Programmer();  </a:t>
            </a:r>
          </a:p>
          <a:p>
            <a:pPr algn="just">
              <a:buFont typeface="+mj-lt"/>
              <a:buAutoNum type="arabicPeriod"/>
            </a:pPr>
            <a:r>
              <a:rPr lang="en-IN" sz="2600" b="0" i="0" dirty="0">
                <a:effectLst/>
                <a:latin typeface="inter-regular"/>
              </a:rPr>
              <a:t>   </a:t>
            </a:r>
            <a:r>
              <a:rPr lang="en-IN" sz="2600" b="0" i="0" dirty="0" err="1">
                <a:effectLst/>
                <a:latin typeface="inter-regular"/>
              </a:rPr>
              <a:t>System.out.println</a:t>
            </a:r>
            <a:r>
              <a:rPr lang="en-IN" sz="2600" b="0" i="0" dirty="0">
                <a:effectLst/>
                <a:latin typeface="inter-regular"/>
              </a:rPr>
              <a:t>("Programmer salary is:"+</a:t>
            </a:r>
            <a:r>
              <a:rPr lang="en-IN" sz="2600" b="0" i="0" dirty="0" err="1">
                <a:effectLst/>
                <a:latin typeface="inter-regular"/>
              </a:rPr>
              <a:t>p.salary</a:t>
            </a:r>
            <a:r>
              <a:rPr lang="en-IN" sz="2600" b="0" i="0" dirty="0">
                <a:effectLst/>
                <a:latin typeface="inter-regular"/>
              </a:rPr>
              <a:t>);  </a:t>
            </a:r>
          </a:p>
          <a:p>
            <a:pPr algn="just">
              <a:buFont typeface="+mj-lt"/>
              <a:buAutoNum type="arabicPeriod"/>
            </a:pPr>
            <a:r>
              <a:rPr lang="en-IN" sz="2600" b="0" i="0" dirty="0">
                <a:effectLst/>
                <a:latin typeface="inter-regular"/>
              </a:rPr>
              <a:t>   </a:t>
            </a:r>
            <a:r>
              <a:rPr lang="en-IN" sz="2600" b="0" i="0" dirty="0" err="1">
                <a:effectLst/>
                <a:latin typeface="inter-regular"/>
              </a:rPr>
              <a:t>System.out.println</a:t>
            </a:r>
            <a:r>
              <a:rPr lang="en-IN" sz="2600" b="0" i="0" dirty="0">
                <a:effectLst/>
                <a:latin typeface="inter-regular"/>
              </a:rPr>
              <a:t>("Bonus of Programmer is:"+</a:t>
            </a:r>
            <a:r>
              <a:rPr lang="en-IN" sz="2600" b="0" i="0" dirty="0" err="1">
                <a:effectLst/>
                <a:latin typeface="inter-regular"/>
              </a:rPr>
              <a:t>p.bonus</a:t>
            </a:r>
            <a:r>
              <a:rPr lang="en-IN" sz="2600" b="0" i="0" dirty="0">
                <a:effectLst/>
                <a:latin typeface="inter-regular"/>
              </a:rPr>
              <a:t>);  </a:t>
            </a:r>
          </a:p>
          <a:p>
            <a:pPr algn="just">
              <a:buFont typeface="+mj-lt"/>
              <a:buAutoNum type="arabicPeriod"/>
            </a:pPr>
            <a:r>
              <a:rPr lang="en-IN" sz="2600" b="0" i="0" dirty="0">
                <a:effectLst/>
                <a:latin typeface="inter-regular"/>
              </a:rPr>
              <a:t>}  </a:t>
            </a:r>
          </a:p>
          <a:p>
            <a:pPr algn="just">
              <a:buFont typeface="+mj-lt"/>
              <a:buAutoNum type="arabicPeriod"/>
            </a:pPr>
            <a:r>
              <a:rPr lang="en-IN" sz="2600" b="0" i="0" dirty="0">
                <a:effectLst/>
                <a:latin typeface="inter-regular"/>
              </a:rPr>
              <a:t>}  </a:t>
            </a:r>
          </a:p>
          <a:p>
            <a:pPr marL="0" indent="0">
              <a:buNone/>
            </a:pPr>
            <a:endParaRPr lang="en-US" dirty="0"/>
          </a:p>
          <a:p>
            <a:pPr marL="0" indent="0">
              <a:buNone/>
              <a:defRPr/>
            </a:pPr>
            <a:endParaRPr lang="en-US" sz="2400" dirty="0">
              <a:latin typeface="Times New Roman" pitchFamily="18" charset="0"/>
              <a:cs typeface="Times New Roman" pitchFamily="18" charset="0"/>
            </a:endParaRPr>
          </a:p>
          <a:p>
            <a:pPr>
              <a:defRPr/>
            </a:pPr>
            <a:endParaRPr lang="en-US" sz="2400" dirty="0">
              <a:latin typeface="Times New Roman" pitchFamily="18" charset="0"/>
              <a:cs typeface="Times New Roman" pitchFamily="18" charset="0"/>
            </a:endParaRPr>
          </a:p>
        </p:txBody>
      </p:sp>
      <p:grpSp>
        <p:nvGrpSpPr>
          <p:cNvPr id="2" name="Group 1"/>
          <p:cNvGrpSpPr/>
          <p:nvPr/>
        </p:nvGrpSpPr>
        <p:grpSpPr>
          <a:xfrm>
            <a:off x="152400" y="0"/>
            <a:ext cx="12039600" cy="817563"/>
            <a:chOff x="152400" y="0"/>
            <a:chExt cx="12039600" cy="817563"/>
          </a:xfrm>
        </p:grpSpPr>
        <p:sp>
          <p:nvSpPr>
            <p:cNvPr id="4"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latin typeface="Times New Roman" panose="02020603050405020304" pitchFamily="18" charset="0"/>
                  <a:cs typeface="Times New Roman" panose="02020603050405020304" pitchFamily="18" charset="0"/>
                </a:rPr>
                <a:t>Inheritance</a:t>
              </a:r>
              <a:endParaRPr lang="en-US" sz="3200" b="1" dirty="0">
                <a:latin typeface="Times New Roman" panose="02020603050405020304" pitchFamily="18" charset="0"/>
                <a:cs typeface="Times New Roman" panose="02020603050405020304" pitchFamily="18" charset="0"/>
              </a:endParaRPr>
            </a:p>
          </p:txBody>
        </p:sp>
        <p:pic>
          <p:nvPicPr>
            <p:cNvPr id="19460"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 name="Date Placeholder 5">
            <a:extLst>
              <a:ext uri="{FF2B5EF4-FFF2-40B4-BE49-F238E27FC236}">
                <a16:creationId xmlns:a16="http://schemas.microsoft.com/office/drawing/2014/main" xmlns="" id="{0D9A9594-1428-47BF-B1D9-0F8E917F2823}"/>
              </a:ext>
            </a:extLst>
          </p:cNvPr>
          <p:cNvSpPr>
            <a:spLocks noGrp="1"/>
          </p:cNvSpPr>
          <p:nvPr>
            <p:ph type="dt" sz="quarter" idx="10"/>
          </p:nvPr>
        </p:nvSpPr>
        <p:spPr/>
        <p:txBody>
          <a:bodyPr/>
          <a:lstStyle/>
          <a:p>
            <a:pPr>
              <a:defRPr/>
            </a:pPr>
            <a:fld id="{07E1EF12-D785-544B-9B43-6478B520B162}" type="datetime1">
              <a:rPr lang="en-IN" smtClean="0"/>
              <a:pPr>
                <a:defRPr/>
              </a:pPr>
              <a:t>19-09-2022</a:t>
            </a:fld>
            <a:endParaRPr lang="en-US"/>
          </a:p>
        </p:txBody>
      </p:sp>
      <p:sp>
        <p:nvSpPr>
          <p:cNvPr id="7" name="Footer Placeholder 6">
            <a:extLst>
              <a:ext uri="{FF2B5EF4-FFF2-40B4-BE49-F238E27FC236}">
                <a16:creationId xmlns:a16="http://schemas.microsoft.com/office/drawing/2014/main" xmlns="" id="{1DE868E5-1FEC-4EB3-8CA9-62B5C49169B8}"/>
              </a:ext>
            </a:extLst>
          </p:cNvPr>
          <p:cNvSpPr>
            <a:spLocks noGrp="1"/>
          </p:cNvSpPr>
          <p:nvPr>
            <p:ph type="ftr" sz="quarter" idx="11"/>
          </p:nvPr>
        </p:nvSpPr>
        <p:spPr>
          <a:xfrm>
            <a:off x="3276600" y="6356350"/>
            <a:ext cx="5715000" cy="365125"/>
          </a:xfrm>
        </p:spPr>
        <p:txBody>
          <a:bodyPr/>
          <a:lstStyle/>
          <a:p>
            <a:pPr>
              <a:defRPr/>
            </a:pPr>
            <a:r>
              <a:rPr lang="en-US"/>
              <a:t>Ms. Nancy Kansal   OBJECT ORIENTED TECHNIQUES USING JAVA</a:t>
            </a:r>
          </a:p>
        </p:txBody>
      </p:sp>
      <p:sp>
        <p:nvSpPr>
          <p:cNvPr id="5" name="Slide Number Placeholder 4">
            <a:extLst>
              <a:ext uri="{FF2B5EF4-FFF2-40B4-BE49-F238E27FC236}">
                <a16:creationId xmlns:a16="http://schemas.microsoft.com/office/drawing/2014/main" xmlns="" id="{B83CF07F-BBE1-4760-A76A-73743C2FF732}"/>
              </a:ext>
            </a:extLst>
          </p:cNvPr>
          <p:cNvSpPr>
            <a:spLocks noGrp="1"/>
          </p:cNvSpPr>
          <p:nvPr>
            <p:ph type="sldNum" sz="quarter" idx="12"/>
          </p:nvPr>
        </p:nvSpPr>
        <p:spPr/>
        <p:txBody>
          <a:bodyPr/>
          <a:lstStyle/>
          <a:p>
            <a:fld id="{5953C3A8-BE0E-472B-9B60-3C596930C5B5}" type="slidenum">
              <a:rPr lang="en-US" smtClean="0"/>
              <a:pPr/>
              <a:t>41</a:t>
            </a:fld>
            <a:endParaRPr lang="en-US"/>
          </a:p>
        </p:txBody>
      </p:sp>
    </p:spTree>
    <p:extLst>
      <p:ext uri="{BB962C8B-B14F-4D97-AF65-F5344CB8AC3E}">
        <p14:creationId xmlns:p14="http://schemas.microsoft.com/office/powerpoint/2010/main" xmlns="" val="4179501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5285" y="1311819"/>
            <a:ext cx="10515600" cy="4792890"/>
          </a:xfrm>
        </p:spPr>
        <p:txBody>
          <a:bodyPr>
            <a:normAutofit/>
          </a:bodyPr>
          <a:lstStyle/>
          <a:p>
            <a:pPr>
              <a:lnSpc>
                <a:spcPct val="150000"/>
              </a:lnSpc>
              <a:defRPr/>
            </a:pPr>
            <a:r>
              <a:rPr lang="en-US" sz="1800" dirty="0">
                <a:latin typeface="Times New Roman" panose="02020603050405020304" pitchFamily="18" charset="0"/>
                <a:cs typeface="Times New Roman" panose="02020603050405020304" pitchFamily="18" charset="0"/>
              </a:rPr>
              <a:t>Polymorphism is a word that came from two </a:t>
            </a:r>
            <a:r>
              <a:rPr lang="en-US" sz="1800" dirty="0" err="1">
                <a:latin typeface="Times New Roman" panose="02020603050405020304" pitchFamily="18" charset="0"/>
                <a:cs typeface="Times New Roman" panose="02020603050405020304" pitchFamily="18" charset="0"/>
              </a:rPr>
              <a:t>greek</a:t>
            </a:r>
            <a:r>
              <a:rPr lang="en-US" sz="1800" dirty="0">
                <a:latin typeface="Times New Roman" panose="02020603050405020304" pitchFamily="18" charset="0"/>
                <a:cs typeface="Times New Roman" panose="02020603050405020304" pitchFamily="18" charset="0"/>
              </a:rPr>
              <a:t> words, poly means many and </a:t>
            </a:r>
            <a:r>
              <a:rPr lang="en-US" sz="1800" dirty="0" err="1">
                <a:latin typeface="Times New Roman" panose="02020603050405020304" pitchFamily="18" charset="0"/>
                <a:cs typeface="Times New Roman" panose="02020603050405020304" pitchFamily="18" charset="0"/>
              </a:rPr>
              <a:t>morphos</a:t>
            </a:r>
            <a:r>
              <a:rPr lang="en-US" sz="1800" dirty="0">
                <a:latin typeface="Times New Roman" pitchFamily="18" charset="0"/>
                <a:cs typeface="Times New Roman" pitchFamily="18" charset="0"/>
              </a:rPr>
              <a:t> means forms. </a:t>
            </a:r>
          </a:p>
          <a:p>
            <a:pPr>
              <a:lnSpc>
                <a:spcPct val="150000"/>
              </a:lnSpc>
              <a:defRPr/>
            </a:pPr>
            <a:endParaRPr lang="en-US" sz="1800" dirty="0">
              <a:latin typeface="Times New Roman" pitchFamily="18" charset="0"/>
              <a:cs typeface="Times New Roman" pitchFamily="18" charset="0"/>
            </a:endParaRPr>
          </a:p>
          <a:p>
            <a:pPr>
              <a:lnSpc>
                <a:spcPct val="150000"/>
              </a:lnSpc>
              <a:defRPr/>
            </a:pPr>
            <a:r>
              <a:rPr lang="en-US" sz="1800" dirty="0">
                <a:latin typeface="Times New Roman" pitchFamily="18" charset="0"/>
                <a:cs typeface="Times New Roman" pitchFamily="18" charset="0"/>
              </a:rPr>
              <a:t>If a variable, object or method perform different behavior according to situation, it is called </a:t>
            </a:r>
            <a:r>
              <a:rPr lang="en-US" sz="1800" b="1" dirty="0">
                <a:latin typeface="Times New Roman" panose="02020603050405020304" pitchFamily="18" charset="0"/>
                <a:cs typeface="Times New Roman" panose="02020603050405020304" pitchFamily="18" charset="0"/>
              </a:rPr>
              <a:t>polymorphism</a:t>
            </a:r>
            <a:r>
              <a:rPr lang="en-US" sz="1800" dirty="0">
                <a:latin typeface="Times New Roman" panose="02020603050405020304" pitchFamily="18" charset="0"/>
                <a:cs typeface="Times New Roman" panose="02020603050405020304" pitchFamily="18" charset="0"/>
              </a:rPr>
              <a:t>.</a:t>
            </a:r>
          </a:p>
          <a:p>
            <a:pPr>
              <a:lnSpc>
                <a:spcPct val="150000"/>
              </a:lnSpc>
            </a:pPr>
            <a:endParaRPr lang="en-US" sz="1800" b="1" dirty="0">
              <a:latin typeface="Times New Roman" panose="02020603050405020304" pitchFamily="18" charset="0"/>
              <a:cs typeface="Times New Roman" panose="02020603050405020304" pitchFamily="18" charset="0"/>
            </a:endParaRPr>
          </a:p>
          <a:p>
            <a:pPr marL="0" indent="0">
              <a:lnSpc>
                <a:spcPct val="150000"/>
              </a:lnSpc>
              <a:buNone/>
            </a:pPr>
            <a:r>
              <a:rPr lang="en-US" sz="1800" b="1" dirty="0">
                <a:latin typeface="Times New Roman" panose="02020603050405020304" pitchFamily="18" charset="0"/>
                <a:cs typeface="Times New Roman" panose="02020603050405020304" pitchFamily="18" charset="0"/>
              </a:rPr>
              <a:t>Example of a car</a:t>
            </a:r>
          </a:p>
          <a:p>
            <a:pPr>
              <a:lnSpc>
                <a:spcPct val="150000"/>
              </a:lnSpc>
            </a:pPr>
            <a:r>
              <a:rPr lang="en-US" sz="1800" dirty="0">
                <a:latin typeface="Times New Roman" panose="02020603050405020304" pitchFamily="18" charset="0"/>
                <a:cs typeface="Times New Roman" panose="02020603050405020304" pitchFamily="18" charset="0"/>
              </a:rPr>
              <a:t> A car have a gear transmission system. It has four front gears and one backward gear. When the engine is accelerated then depending upon which gear is engaged different amount power and movement is delivered to the car. The action is same applying gear but based on the type of gear the action behaves differently or you can say that it shows many forms (polymorphism means many forms)</a:t>
            </a:r>
          </a:p>
          <a:p>
            <a:pPr>
              <a:lnSpc>
                <a:spcPct val="150000"/>
              </a:lnSpc>
            </a:pPr>
            <a:endParaRPr lang="en-US" dirty="0"/>
          </a:p>
        </p:txBody>
      </p:sp>
      <p:grpSp>
        <p:nvGrpSpPr>
          <p:cNvPr id="4" name="Group 3"/>
          <p:cNvGrpSpPr/>
          <p:nvPr/>
        </p:nvGrpSpPr>
        <p:grpSpPr>
          <a:xfrm>
            <a:off x="119743" y="121920"/>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a:cs typeface="Times New Roman"/>
                </a:rPr>
                <a:t>Polymorphism</a:t>
              </a:r>
              <a:endParaRPr lang="en-US" sz="3200" b="1" dirty="0">
                <a:latin typeface="Times New Roman" panose="02020603050405020304" pitchFamily="18" charset="0"/>
                <a:cs typeface="Times New Roman" panose="02020603050405020304" pitchFamily="18" charset="0"/>
              </a:endParaRP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63D1A481-13CC-D64F-871A-7A318013B7FB}"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65779468-88A2-4A71-B8B3-B43082952EBE}"/>
              </a:ext>
            </a:extLst>
          </p:cNvPr>
          <p:cNvSpPr>
            <a:spLocks noGrp="1"/>
          </p:cNvSpPr>
          <p:nvPr>
            <p:ph type="sldNum" sz="quarter" idx="12"/>
          </p:nvPr>
        </p:nvSpPr>
        <p:spPr/>
        <p:txBody>
          <a:bodyPr/>
          <a:lstStyle/>
          <a:p>
            <a:fld id="{5953C3A8-BE0E-472B-9B60-3C596930C5B5}" type="slidenum">
              <a:rPr lang="en-US" smtClean="0"/>
              <a:pPr/>
              <a:t>42</a:t>
            </a:fld>
            <a:endParaRPr lang="en-US"/>
          </a:p>
        </p:txBody>
      </p:sp>
    </p:spTree>
    <p:extLst>
      <p:ext uri="{BB962C8B-B14F-4D97-AF65-F5344CB8AC3E}">
        <p14:creationId xmlns:p14="http://schemas.microsoft.com/office/powerpoint/2010/main" xmlns="" val="1738606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3176FA46-8E05-431B-9D87-E146E7B8627C}"/>
              </a:ext>
            </a:extLst>
          </p:cNvPr>
          <p:cNvSpPr>
            <a:spLocks noGrp="1"/>
          </p:cNvSpPr>
          <p:nvPr>
            <p:ph type="dt" sz="quarter" idx="10"/>
          </p:nvPr>
        </p:nvSpPr>
        <p:spPr/>
        <p:txBody>
          <a:bodyPr/>
          <a:lstStyle/>
          <a:p>
            <a:pPr>
              <a:defRPr/>
            </a:pPr>
            <a:fld id="{912E2EF1-5DD1-E840-AB98-A5E31B846580}" type="datetime1">
              <a:rPr lang="en-IN" smtClean="0"/>
              <a:pPr>
                <a:defRPr/>
              </a:pPr>
              <a:t>19-09-2022</a:t>
            </a:fld>
            <a:endParaRPr lang="en-US"/>
          </a:p>
        </p:txBody>
      </p:sp>
      <p:sp>
        <p:nvSpPr>
          <p:cNvPr id="5" name="Footer Placeholder 4">
            <a:extLst>
              <a:ext uri="{FF2B5EF4-FFF2-40B4-BE49-F238E27FC236}">
                <a16:creationId xmlns:a16="http://schemas.microsoft.com/office/drawing/2014/main" xmlns="" id="{89093CC8-C574-4B5C-9CED-C2C0F42CBA69}"/>
              </a:ext>
            </a:extLst>
          </p:cNvPr>
          <p:cNvSpPr>
            <a:spLocks noGrp="1"/>
          </p:cNvSpPr>
          <p:nvPr>
            <p:ph type="ftr" sz="quarter" idx="11"/>
          </p:nvPr>
        </p:nvSpPr>
        <p:spPr>
          <a:xfrm>
            <a:off x="2971800" y="6356350"/>
            <a:ext cx="6858000" cy="365125"/>
          </a:xfrm>
        </p:spPr>
        <p:txBody>
          <a:bodyPr/>
          <a:lstStyle/>
          <a:p>
            <a:pPr>
              <a:defRPr/>
            </a:pPr>
            <a:r>
              <a:rPr lang="en-US"/>
              <a:t>Ms. Nancy Kansal   OBJECT ORIENTED TECHNIQUES USING JAVA</a:t>
            </a:r>
          </a:p>
        </p:txBody>
      </p:sp>
      <p:pic>
        <p:nvPicPr>
          <p:cNvPr id="89095" name="Picture 1">
            <a:extLst>
              <a:ext uri="{FF2B5EF4-FFF2-40B4-BE49-F238E27FC236}">
                <a16:creationId xmlns:a16="http://schemas.microsoft.com/office/drawing/2014/main" xmlns="" id="{BD4A9E67-1164-44DD-AE12-C0DEADB0D6B6}"/>
              </a:ext>
            </a:extLst>
          </p:cNvPr>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546350" y="1210491"/>
            <a:ext cx="7099300" cy="48855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9" name="Group 8"/>
          <p:cNvGrpSpPr/>
          <p:nvPr/>
        </p:nvGrpSpPr>
        <p:grpSpPr>
          <a:xfrm>
            <a:off x="76200" y="60960"/>
            <a:ext cx="12039600" cy="817563"/>
            <a:chOff x="152400" y="0"/>
            <a:chExt cx="12039600" cy="817563"/>
          </a:xfrm>
        </p:grpSpPr>
        <p:sp>
          <p:nvSpPr>
            <p:cNvPr id="10"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a:cs typeface="Times New Roman"/>
                </a:rPr>
                <a:t>Polymorphism</a:t>
              </a:r>
              <a:endParaRPr lang="en-US" sz="3200" b="1" dirty="0">
                <a:latin typeface="Times New Roman" panose="02020603050405020304" pitchFamily="18" charset="0"/>
                <a:cs typeface="Times New Roman" panose="02020603050405020304" pitchFamily="18" charset="0"/>
              </a:endParaRPr>
            </a:p>
          </p:txBody>
        </p:sp>
        <p:pic>
          <p:nvPicPr>
            <p:cNvPr id="11"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Slide Number Placeholder 1">
            <a:extLst>
              <a:ext uri="{FF2B5EF4-FFF2-40B4-BE49-F238E27FC236}">
                <a16:creationId xmlns:a16="http://schemas.microsoft.com/office/drawing/2014/main" xmlns="" id="{B597DAFD-BEC0-4BED-8468-A19086CD8047}"/>
              </a:ext>
            </a:extLst>
          </p:cNvPr>
          <p:cNvSpPr>
            <a:spLocks noGrp="1"/>
          </p:cNvSpPr>
          <p:nvPr>
            <p:ph type="sldNum" sz="quarter" idx="12"/>
          </p:nvPr>
        </p:nvSpPr>
        <p:spPr/>
        <p:txBody>
          <a:bodyPr/>
          <a:lstStyle/>
          <a:p>
            <a:fld id="{5953C3A8-BE0E-472B-9B60-3C596930C5B5}" type="slidenum">
              <a:rPr lang="en-US" smtClean="0"/>
              <a:pPr/>
              <a:t>43</a:t>
            </a:fld>
            <a:endParaRPr lang="en-US"/>
          </a:p>
        </p:txBody>
      </p:sp>
    </p:spTree>
    <p:extLst>
      <p:ext uri="{BB962C8B-B14F-4D97-AF65-F5344CB8AC3E}">
        <p14:creationId xmlns:p14="http://schemas.microsoft.com/office/powerpoint/2010/main" xmlns="" val="3079201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6875" y="1642745"/>
            <a:ext cx="10515600" cy="4351338"/>
          </a:xfrm>
        </p:spPr>
        <p:txBody>
          <a:bodyPr>
            <a:normAutofit/>
          </a:bodyPr>
          <a:lstStyle/>
          <a:p>
            <a:pPr>
              <a:lnSpc>
                <a:spcPct val="150000"/>
              </a:lnSpc>
            </a:pPr>
            <a:r>
              <a:rPr lang="en-US" sz="1800" dirty="0">
                <a:latin typeface="Times New Roman" panose="02020603050405020304" pitchFamily="18" charset="0"/>
                <a:cs typeface="Times New Roman" panose="02020603050405020304" pitchFamily="18" charset="0"/>
              </a:rPr>
              <a:t>Object-oriented modeling and design is a way of thinking about problems using models organized around real world concepts.</a:t>
            </a:r>
          </a:p>
          <a:p>
            <a:pPr>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The fundamental construct is the object, which combines both data structure and behavior.</a:t>
            </a:r>
          </a:p>
        </p:txBody>
      </p:sp>
      <p:grpSp>
        <p:nvGrpSpPr>
          <p:cNvPr id="4" name="Group 3"/>
          <p:cNvGrpSpPr/>
          <p:nvPr/>
        </p:nvGrpSpPr>
        <p:grpSpPr>
          <a:xfrm>
            <a:off x="0" y="15632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Modeling Concepts</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5114A5F6-51CD-BA40-A1AA-A811C7951904}"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44215AE5-D609-43A8-A192-107BFFE18EA1}"/>
              </a:ext>
            </a:extLst>
          </p:cNvPr>
          <p:cNvSpPr>
            <a:spLocks noGrp="1"/>
          </p:cNvSpPr>
          <p:nvPr>
            <p:ph type="sldNum" sz="quarter" idx="12"/>
          </p:nvPr>
        </p:nvSpPr>
        <p:spPr/>
        <p:txBody>
          <a:bodyPr/>
          <a:lstStyle/>
          <a:p>
            <a:fld id="{5953C3A8-BE0E-472B-9B60-3C596930C5B5}" type="slidenum">
              <a:rPr lang="en-US" smtClean="0"/>
              <a:pPr/>
              <a:t>44</a:t>
            </a:fld>
            <a:endParaRPr lang="en-US"/>
          </a:p>
        </p:txBody>
      </p:sp>
    </p:spTree>
    <p:extLst>
      <p:ext uri="{BB962C8B-B14F-4D97-AF65-F5344CB8AC3E}">
        <p14:creationId xmlns:p14="http://schemas.microsoft.com/office/powerpoint/2010/main" xmlns="" val="2302579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5632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Modeling Concepts</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BEDC3DC1-EDB5-9042-926D-B1C1F1094EDD}"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object 3">
            <a:extLst>
              <a:ext uri="{FF2B5EF4-FFF2-40B4-BE49-F238E27FC236}">
                <a16:creationId xmlns:a16="http://schemas.microsoft.com/office/drawing/2014/main" xmlns="" id="{FCE8C4D9-B22C-403F-86B2-97A3F467F165}"/>
              </a:ext>
            </a:extLst>
          </p:cNvPr>
          <p:cNvSpPr txBox="1"/>
          <p:nvPr/>
        </p:nvSpPr>
        <p:spPr>
          <a:xfrm>
            <a:off x="444614" y="1948369"/>
            <a:ext cx="10795472" cy="3275256"/>
          </a:xfrm>
          <a:prstGeom prst="rect">
            <a:avLst/>
          </a:prstGeom>
        </p:spPr>
        <p:txBody>
          <a:bodyPr vert="horz" wrap="square" lIns="0" tIns="12700" rIns="0" bIns="0" rtlCol="0">
            <a:spAutoFit/>
          </a:bodyPr>
          <a:lstStyle/>
          <a:p>
            <a:pPr marL="12065">
              <a:lnSpc>
                <a:spcPct val="100000"/>
              </a:lnSpc>
              <a:spcBef>
                <a:spcPts val="100"/>
              </a:spcBef>
              <a:buSzPct val="93750"/>
              <a:tabLst>
                <a:tab pos="370840" algn="l"/>
                <a:tab pos="371475" algn="l"/>
              </a:tabLst>
            </a:pPr>
            <a:r>
              <a:rPr lang="en-IN" sz="2400" dirty="0">
                <a:latin typeface="Times New Roman" panose="02020603050405020304" pitchFamily="18" charset="0"/>
                <a:cs typeface="Times New Roman" panose="02020603050405020304" pitchFamily="18" charset="0"/>
              </a:rPr>
              <a:t>What	</a:t>
            </a:r>
            <a:r>
              <a:rPr lang="en-IN" sz="2400" spc="-5" dirty="0">
                <a:latin typeface="Times New Roman" panose="02020603050405020304" pitchFamily="18" charset="0"/>
                <a:cs typeface="Times New Roman" panose="02020603050405020304" pitchFamily="18" charset="0"/>
              </a:rPr>
              <a:t>is</a:t>
            </a:r>
            <a:r>
              <a:rPr lang="en-IN" sz="2400" spc="-105" dirty="0">
                <a:latin typeface="Times New Roman" panose="02020603050405020304" pitchFamily="18" charset="0"/>
                <a:cs typeface="Times New Roman" panose="02020603050405020304" pitchFamily="18" charset="0"/>
              </a:rPr>
              <a:t> </a:t>
            </a:r>
            <a:r>
              <a:rPr lang="en-IN" sz="2400" spc="-5" dirty="0" err="1">
                <a:latin typeface="Times New Roman" panose="02020603050405020304" pitchFamily="18" charset="0"/>
                <a:cs typeface="Times New Roman" panose="02020603050405020304" pitchFamily="18" charset="0"/>
              </a:rPr>
              <a:t>Modeling</a:t>
            </a:r>
            <a:endParaRPr lang="en-IN" sz="2400" spc="-5" dirty="0">
              <a:latin typeface="Times New Roman" panose="02020603050405020304" pitchFamily="18" charset="0"/>
              <a:cs typeface="Times New Roman" panose="02020603050405020304" pitchFamily="18" charset="0"/>
            </a:endParaRPr>
          </a:p>
          <a:p>
            <a:pPr marL="12065">
              <a:lnSpc>
                <a:spcPct val="100000"/>
              </a:lnSpc>
              <a:spcBef>
                <a:spcPts val="100"/>
              </a:spcBef>
              <a:buSzPct val="93750"/>
              <a:tabLst>
                <a:tab pos="370840" algn="l"/>
                <a:tab pos="371475" algn="l"/>
              </a:tabLst>
            </a:pPr>
            <a:endParaRPr lang="en-IN" sz="2400" spc="-5" dirty="0">
              <a:latin typeface="Times New Roman" panose="02020603050405020304" pitchFamily="18" charset="0"/>
              <a:cs typeface="Times New Roman" panose="02020603050405020304" pitchFamily="18" charset="0"/>
            </a:endParaRPr>
          </a:p>
          <a:p>
            <a:pPr marL="370840" indent="-358775">
              <a:lnSpc>
                <a:spcPct val="100000"/>
              </a:lnSpc>
              <a:spcBef>
                <a:spcPts val="100"/>
              </a:spcBef>
              <a:buSzPct val="93750"/>
              <a:buFont typeface="Arial" panose="020B0604020202020204" pitchFamily="34" charset="0"/>
              <a:buChar char="•"/>
              <a:tabLst>
                <a:tab pos="370840" algn="l"/>
                <a:tab pos="371475" algn="l"/>
              </a:tabLst>
            </a:pPr>
            <a:r>
              <a:rPr sz="2200" spc="-5" dirty="0">
                <a:latin typeface="Times New Roman" panose="02020603050405020304" pitchFamily="18" charset="0"/>
                <a:cs typeface="Times New Roman" panose="02020603050405020304" pitchFamily="18" charset="0"/>
              </a:rPr>
              <a:t>Modeling consists </a:t>
            </a:r>
            <a:r>
              <a:rPr sz="2200" dirty="0">
                <a:latin typeface="Times New Roman" panose="02020603050405020304" pitchFamily="18" charset="0"/>
                <a:cs typeface="Times New Roman" panose="02020603050405020304" pitchFamily="18" charset="0"/>
              </a:rPr>
              <a:t>of building </a:t>
            </a:r>
            <a:r>
              <a:rPr sz="2200" spc="-5" dirty="0">
                <a:latin typeface="Times New Roman" panose="02020603050405020304" pitchFamily="18" charset="0"/>
                <a:cs typeface="Times New Roman" panose="02020603050405020304" pitchFamily="18" charset="0"/>
              </a:rPr>
              <a:t>an abstraction </a:t>
            </a:r>
            <a:r>
              <a:rPr sz="2200" dirty="0">
                <a:latin typeface="Times New Roman" panose="02020603050405020304" pitchFamily="18" charset="0"/>
                <a:cs typeface="Times New Roman" panose="02020603050405020304" pitchFamily="18" charset="0"/>
              </a:rPr>
              <a:t>of</a:t>
            </a:r>
            <a:r>
              <a:rPr sz="2200" spc="-35" dirty="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reality.</a:t>
            </a:r>
            <a:endParaRPr sz="2200" dirty="0">
              <a:latin typeface="Times New Roman" panose="02020603050405020304" pitchFamily="18" charset="0"/>
              <a:cs typeface="Times New Roman" panose="02020603050405020304" pitchFamily="18" charset="0"/>
            </a:endParaRPr>
          </a:p>
          <a:p>
            <a:pPr marL="457200" indent="-457200">
              <a:lnSpc>
                <a:spcPct val="100000"/>
              </a:lnSpc>
              <a:spcBef>
                <a:spcPts val="30"/>
              </a:spcBef>
              <a:buFont typeface="Arial" panose="020B0604020202020204" pitchFamily="34" charset="0"/>
              <a:buChar char="•"/>
            </a:pPr>
            <a:endParaRPr sz="2200" dirty="0">
              <a:latin typeface="Times New Roman" panose="02020603050405020304" pitchFamily="18" charset="0"/>
              <a:cs typeface="Times New Roman" panose="02020603050405020304" pitchFamily="18" charset="0"/>
            </a:endParaRPr>
          </a:p>
          <a:p>
            <a:pPr marL="370840" indent="-358775">
              <a:lnSpc>
                <a:spcPct val="100000"/>
              </a:lnSpc>
              <a:buSzPct val="93750"/>
              <a:buFont typeface="Arial" panose="020B0604020202020204" pitchFamily="34" charset="0"/>
              <a:buChar char="•"/>
              <a:tabLst>
                <a:tab pos="370840" algn="l"/>
                <a:tab pos="371475" algn="l"/>
              </a:tabLst>
            </a:pPr>
            <a:r>
              <a:rPr sz="2200" spc="-5" dirty="0">
                <a:latin typeface="Times New Roman" panose="02020603050405020304" pitchFamily="18" charset="0"/>
                <a:cs typeface="Times New Roman" panose="02020603050405020304" pitchFamily="18" charset="0"/>
              </a:rPr>
              <a:t>Abstractions are simplifications</a:t>
            </a:r>
            <a:r>
              <a:rPr sz="2200" spc="-15" dirty="0">
                <a:latin typeface="Times New Roman" panose="02020603050405020304" pitchFamily="18" charset="0"/>
                <a:cs typeface="Times New Roman" panose="02020603050405020304" pitchFamily="18" charset="0"/>
              </a:rPr>
              <a:t> </a:t>
            </a:r>
            <a:r>
              <a:rPr sz="2200" dirty="0">
                <a:latin typeface="Times New Roman" panose="02020603050405020304" pitchFamily="18" charset="0"/>
                <a:cs typeface="Times New Roman" panose="02020603050405020304" pitchFamily="18" charset="0"/>
              </a:rPr>
              <a:t>because:</a:t>
            </a:r>
          </a:p>
          <a:p>
            <a:pPr marL="757555" lvl="1" indent="-342900">
              <a:lnSpc>
                <a:spcPct val="100000"/>
              </a:lnSpc>
              <a:spcBef>
                <a:spcPts val="495"/>
              </a:spcBef>
              <a:buSzPct val="83333"/>
              <a:buFont typeface="Arial" panose="020B0604020202020204" pitchFamily="34" charset="0"/>
              <a:buChar char="•"/>
              <a:tabLst>
                <a:tab pos="738505" algn="l"/>
              </a:tabLst>
            </a:pPr>
            <a:r>
              <a:rPr sz="2200" spc="-5" dirty="0">
                <a:latin typeface="Times New Roman" panose="02020603050405020304" pitchFamily="18" charset="0"/>
                <a:cs typeface="Times New Roman" panose="02020603050405020304" pitchFamily="18" charset="0"/>
              </a:rPr>
              <a:t>They ignore irrelevant </a:t>
            </a:r>
            <a:r>
              <a:rPr sz="2200" dirty="0">
                <a:latin typeface="Times New Roman" panose="02020603050405020304" pitchFamily="18" charset="0"/>
                <a:cs typeface="Times New Roman" panose="02020603050405020304" pitchFamily="18" charset="0"/>
              </a:rPr>
              <a:t>details</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and</a:t>
            </a:r>
            <a:endParaRPr sz="2200" dirty="0">
              <a:latin typeface="Times New Roman" panose="02020603050405020304" pitchFamily="18" charset="0"/>
              <a:cs typeface="Times New Roman" panose="02020603050405020304" pitchFamily="18" charset="0"/>
            </a:endParaRPr>
          </a:p>
          <a:p>
            <a:pPr marL="757555" lvl="1" indent="-342900">
              <a:lnSpc>
                <a:spcPct val="100000"/>
              </a:lnSpc>
              <a:spcBef>
                <a:spcPts val="495"/>
              </a:spcBef>
              <a:buSzPct val="83333"/>
              <a:buFont typeface="Arial" panose="020B0604020202020204" pitchFamily="34" charset="0"/>
              <a:buChar char="•"/>
              <a:tabLst>
                <a:tab pos="738505" algn="l"/>
              </a:tabLst>
            </a:pPr>
            <a:r>
              <a:rPr sz="2200" spc="-5" dirty="0">
                <a:latin typeface="Times New Roman" panose="02020603050405020304" pitchFamily="18" charset="0"/>
                <a:cs typeface="Times New Roman" panose="02020603050405020304" pitchFamily="18" charset="0"/>
              </a:rPr>
              <a:t>They </a:t>
            </a:r>
            <a:r>
              <a:rPr sz="2200" dirty="0">
                <a:latin typeface="Times New Roman" panose="02020603050405020304" pitchFamily="18" charset="0"/>
                <a:cs typeface="Times New Roman" panose="02020603050405020304" pitchFamily="18" charset="0"/>
              </a:rPr>
              <a:t>only represent </a:t>
            </a:r>
            <a:r>
              <a:rPr sz="2200" spc="-5" dirty="0">
                <a:latin typeface="Times New Roman" panose="02020603050405020304" pitchFamily="18" charset="0"/>
                <a:cs typeface="Times New Roman" panose="02020603050405020304" pitchFamily="18" charset="0"/>
              </a:rPr>
              <a:t>the </a:t>
            </a:r>
            <a:r>
              <a:rPr sz="2200" dirty="0">
                <a:latin typeface="Times New Roman" panose="02020603050405020304" pitchFamily="18" charset="0"/>
                <a:cs typeface="Times New Roman" panose="02020603050405020304" pitchFamily="18" charset="0"/>
              </a:rPr>
              <a:t>relevant</a:t>
            </a:r>
            <a:r>
              <a:rPr sz="2200" spc="-15" dirty="0">
                <a:latin typeface="Times New Roman" panose="02020603050405020304" pitchFamily="18" charset="0"/>
                <a:cs typeface="Times New Roman" panose="02020603050405020304" pitchFamily="18" charset="0"/>
              </a:rPr>
              <a:t> </a:t>
            </a:r>
            <a:r>
              <a:rPr sz="2200" dirty="0">
                <a:latin typeface="Times New Roman" panose="02020603050405020304" pitchFamily="18" charset="0"/>
                <a:cs typeface="Times New Roman" panose="02020603050405020304" pitchFamily="18" charset="0"/>
              </a:rPr>
              <a:t>details.</a:t>
            </a:r>
          </a:p>
          <a:p>
            <a:pPr marL="914400" lvl="1" indent="-457200">
              <a:lnSpc>
                <a:spcPct val="100000"/>
              </a:lnSpc>
              <a:buFont typeface="Arial" panose="020B0604020202020204" pitchFamily="34" charset="0"/>
              <a:buChar char="•"/>
            </a:pPr>
            <a:endParaRPr sz="2200" dirty="0">
              <a:latin typeface="Times New Roman" panose="02020603050405020304" pitchFamily="18" charset="0"/>
              <a:cs typeface="Times New Roman" panose="02020603050405020304" pitchFamily="18" charset="0"/>
            </a:endParaRPr>
          </a:p>
          <a:p>
            <a:pPr marL="370840" marR="5080" indent="-358775">
              <a:lnSpc>
                <a:spcPct val="100499"/>
              </a:lnSpc>
              <a:buSzPct val="93750"/>
              <a:buFont typeface="Arial" panose="020B0604020202020204" pitchFamily="34" charset="0"/>
              <a:buChar char="•"/>
              <a:tabLst>
                <a:tab pos="370840" algn="l"/>
                <a:tab pos="371475" algn="l"/>
              </a:tabLst>
            </a:pPr>
            <a:r>
              <a:rPr sz="2200" spc="-5" dirty="0">
                <a:latin typeface="Times New Roman" panose="02020603050405020304" pitchFamily="18" charset="0"/>
                <a:cs typeface="Times New Roman" panose="02020603050405020304" pitchFamily="18" charset="0"/>
              </a:rPr>
              <a:t>What is </a:t>
            </a:r>
            <a:r>
              <a:rPr sz="2200" i="1" spc="-15" dirty="0">
                <a:latin typeface="Times New Roman" panose="02020603050405020304" pitchFamily="18" charset="0"/>
                <a:cs typeface="Times New Roman" panose="02020603050405020304" pitchFamily="18" charset="0"/>
              </a:rPr>
              <a:t>relevant </a:t>
            </a:r>
            <a:r>
              <a:rPr sz="2200" dirty="0">
                <a:latin typeface="Times New Roman" panose="02020603050405020304" pitchFamily="18" charset="0"/>
                <a:cs typeface="Times New Roman" panose="02020603050405020304" pitchFamily="18" charset="0"/>
              </a:rPr>
              <a:t>or </a:t>
            </a:r>
            <a:r>
              <a:rPr sz="2200" i="1" spc="-15" dirty="0">
                <a:latin typeface="Times New Roman" panose="02020603050405020304" pitchFamily="18" charset="0"/>
                <a:cs typeface="Times New Roman" panose="02020603050405020304" pitchFamily="18" charset="0"/>
              </a:rPr>
              <a:t>irrelevant </a:t>
            </a:r>
            <a:r>
              <a:rPr sz="2200" dirty="0">
                <a:latin typeface="Times New Roman" panose="02020603050405020304" pitchFamily="18" charset="0"/>
                <a:cs typeface="Times New Roman" panose="02020603050405020304" pitchFamily="18" charset="0"/>
              </a:rPr>
              <a:t>depends on </a:t>
            </a:r>
            <a:r>
              <a:rPr sz="2200" spc="-5" dirty="0">
                <a:latin typeface="Times New Roman" panose="02020603050405020304" pitchFamily="18" charset="0"/>
                <a:cs typeface="Times New Roman" panose="02020603050405020304" pitchFamily="18" charset="0"/>
              </a:rPr>
              <a:t>the </a:t>
            </a:r>
            <a:r>
              <a:rPr sz="2200" dirty="0">
                <a:latin typeface="Times New Roman" panose="02020603050405020304" pitchFamily="18" charset="0"/>
                <a:cs typeface="Times New Roman" panose="02020603050405020304" pitchFamily="18" charset="0"/>
              </a:rPr>
              <a:t>purpose of </a:t>
            </a:r>
            <a:r>
              <a:rPr sz="2200" spc="-5" dirty="0">
                <a:latin typeface="Times New Roman" panose="02020603050405020304" pitchFamily="18" charset="0"/>
                <a:cs typeface="Times New Roman" panose="02020603050405020304" pitchFamily="18" charset="0"/>
              </a:rPr>
              <a:t>the  model.</a:t>
            </a:r>
            <a:endParaRPr sz="22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xmlns="" id="{C63FCB59-7DCC-48AD-A37D-71BAE047DB66}"/>
              </a:ext>
            </a:extLst>
          </p:cNvPr>
          <p:cNvSpPr>
            <a:spLocks noGrp="1"/>
          </p:cNvSpPr>
          <p:nvPr>
            <p:ph type="sldNum" sz="quarter" idx="12"/>
          </p:nvPr>
        </p:nvSpPr>
        <p:spPr/>
        <p:txBody>
          <a:bodyPr/>
          <a:lstStyle/>
          <a:p>
            <a:fld id="{5953C3A8-BE0E-472B-9B60-3C596930C5B5}" type="slidenum">
              <a:rPr lang="en-US" smtClean="0"/>
              <a:pPr/>
              <a:t>45</a:t>
            </a:fld>
            <a:endParaRPr lang="en-US"/>
          </a:p>
        </p:txBody>
      </p:sp>
    </p:spTree>
    <p:extLst>
      <p:ext uri="{BB962C8B-B14F-4D97-AF65-F5344CB8AC3E}">
        <p14:creationId xmlns:p14="http://schemas.microsoft.com/office/powerpoint/2010/main" xmlns="" val="2966480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5632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Modeling Concepts</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CC601A3E-6953-C945-ABBD-5084E50D8B12}"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10" name="object 4">
            <a:extLst>
              <a:ext uri="{FF2B5EF4-FFF2-40B4-BE49-F238E27FC236}">
                <a16:creationId xmlns:a16="http://schemas.microsoft.com/office/drawing/2014/main" xmlns="" id="{53A83C34-ED2B-481E-8879-ED4BD0F806F8}"/>
              </a:ext>
            </a:extLst>
          </p:cNvPr>
          <p:cNvSpPr txBox="1"/>
          <p:nvPr/>
        </p:nvSpPr>
        <p:spPr>
          <a:xfrm>
            <a:off x="530222" y="1434905"/>
            <a:ext cx="11019353" cy="3038845"/>
          </a:xfrm>
          <a:prstGeom prst="rect">
            <a:avLst/>
          </a:prstGeom>
        </p:spPr>
        <p:txBody>
          <a:bodyPr vert="horz" wrap="square" lIns="0" tIns="12700" rIns="0" bIns="0" rtlCol="0">
            <a:spAutoFit/>
          </a:bodyPr>
          <a:lstStyle/>
          <a:p>
            <a:pPr marL="12700" marR="5080">
              <a:lnSpc>
                <a:spcPct val="117800"/>
              </a:lnSpc>
              <a:spcBef>
                <a:spcPts val="100"/>
              </a:spcBef>
            </a:pPr>
            <a:r>
              <a:rPr lang="en-IN" sz="2800" dirty="0"/>
              <a:t>What	</a:t>
            </a:r>
            <a:r>
              <a:rPr lang="en-IN" sz="2800" spc="-10" dirty="0"/>
              <a:t>i</a:t>
            </a:r>
            <a:r>
              <a:rPr lang="en-IN" sz="2800" dirty="0"/>
              <a:t>s</a:t>
            </a:r>
            <a:r>
              <a:rPr lang="en-IN" sz="2800" spc="-10" dirty="0"/>
              <a:t> </a:t>
            </a:r>
            <a:r>
              <a:rPr lang="en-IN" sz="2800" dirty="0"/>
              <a:t>a </a:t>
            </a:r>
            <a:r>
              <a:rPr lang="en-IN" sz="2800" spc="-5" dirty="0"/>
              <a:t>Model</a:t>
            </a:r>
          </a:p>
          <a:p>
            <a:pPr marL="12700" marR="5080">
              <a:lnSpc>
                <a:spcPct val="117800"/>
              </a:lnSpc>
              <a:spcBef>
                <a:spcPts val="100"/>
              </a:spcBef>
            </a:pPr>
            <a:endParaRPr lang="en-IN" sz="2600" dirty="0">
              <a:latin typeface="Times New Roman"/>
              <a:cs typeface="Times New Roman"/>
            </a:endParaRPr>
          </a:p>
          <a:p>
            <a:pPr marL="469900" marR="5080" indent="-457200">
              <a:lnSpc>
                <a:spcPct val="117800"/>
              </a:lnSpc>
              <a:spcBef>
                <a:spcPts val="100"/>
              </a:spcBef>
              <a:buFont typeface="Arial" panose="020B0604020202020204" pitchFamily="34" charset="0"/>
              <a:buChar char="•"/>
            </a:pPr>
            <a:r>
              <a:rPr sz="2200" dirty="0">
                <a:latin typeface="Times New Roman"/>
                <a:cs typeface="Times New Roman"/>
              </a:rPr>
              <a:t>A </a:t>
            </a:r>
            <a:r>
              <a:rPr sz="2200" spc="-5" dirty="0">
                <a:latin typeface="Times New Roman"/>
                <a:cs typeface="Times New Roman"/>
              </a:rPr>
              <a:t>model is </a:t>
            </a:r>
            <a:r>
              <a:rPr sz="2200" dirty="0">
                <a:latin typeface="Times New Roman"/>
                <a:cs typeface="Times New Roman"/>
              </a:rPr>
              <a:t>a </a:t>
            </a:r>
            <a:r>
              <a:rPr sz="2200" spc="-5" dirty="0">
                <a:latin typeface="Times New Roman"/>
                <a:cs typeface="Times New Roman"/>
              </a:rPr>
              <a:t>simplification </a:t>
            </a:r>
            <a:r>
              <a:rPr sz="2200" dirty="0">
                <a:latin typeface="Times New Roman"/>
                <a:cs typeface="Times New Roman"/>
              </a:rPr>
              <a:t>of</a:t>
            </a:r>
            <a:r>
              <a:rPr sz="2200" spc="-204" dirty="0">
                <a:latin typeface="Times New Roman"/>
                <a:cs typeface="Times New Roman"/>
              </a:rPr>
              <a:t> </a:t>
            </a:r>
            <a:r>
              <a:rPr sz="2200" spc="-25" dirty="0">
                <a:latin typeface="Times New Roman"/>
                <a:cs typeface="Times New Roman"/>
              </a:rPr>
              <a:t>reality.  </a:t>
            </a:r>
            <a:endParaRPr lang="en-IN" sz="2200" spc="-25" dirty="0">
              <a:latin typeface="Times New Roman"/>
              <a:cs typeface="Times New Roman"/>
            </a:endParaRPr>
          </a:p>
          <a:p>
            <a:pPr marL="469900" marR="5080" indent="-457200">
              <a:lnSpc>
                <a:spcPct val="117800"/>
              </a:lnSpc>
              <a:spcBef>
                <a:spcPts val="100"/>
              </a:spcBef>
              <a:buFont typeface="Arial" panose="020B0604020202020204" pitchFamily="34" charset="0"/>
              <a:buChar char="•"/>
            </a:pPr>
            <a:r>
              <a:rPr sz="2200" dirty="0">
                <a:latin typeface="Times New Roman"/>
                <a:cs typeface="Times New Roman"/>
              </a:rPr>
              <a:t>A </a:t>
            </a:r>
            <a:r>
              <a:rPr sz="2200" spc="-5" dirty="0">
                <a:latin typeface="Times New Roman"/>
                <a:cs typeface="Times New Roman"/>
              </a:rPr>
              <a:t>model may</a:t>
            </a:r>
            <a:r>
              <a:rPr sz="2200" spc="-160" dirty="0">
                <a:latin typeface="Times New Roman"/>
                <a:cs typeface="Times New Roman"/>
              </a:rPr>
              <a:t> </a:t>
            </a:r>
            <a:r>
              <a:rPr sz="2200" dirty="0">
                <a:latin typeface="Times New Roman"/>
                <a:cs typeface="Times New Roman"/>
              </a:rPr>
              <a:t>provide</a:t>
            </a:r>
          </a:p>
          <a:p>
            <a:pPr marL="671830" indent="-342900">
              <a:lnSpc>
                <a:spcPct val="100000"/>
              </a:lnSpc>
              <a:spcBef>
                <a:spcPts val="520"/>
              </a:spcBef>
              <a:buSzPct val="83333"/>
              <a:buFont typeface="Arial" panose="020B0604020202020204" pitchFamily="34" charset="0"/>
              <a:buChar char="•"/>
              <a:tabLst>
                <a:tab pos="652780" algn="l"/>
              </a:tabLst>
            </a:pPr>
            <a:r>
              <a:rPr sz="2200" dirty="0">
                <a:latin typeface="Times New Roman"/>
                <a:cs typeface="Times New Roman"/>
              </a:rPr>
              <a:t>blueprints of a</a:t>
            </a:r>
            <a:r>
              <a:rPr sz="2200" spc="-20" dirty="0">
                <a:latin typeface="Times New Roman"/>
                <a:cs typeface="Times New Roman"/>
              </a:rPr>
              <a:t> </a:t>
            </a:r>
            <a:r>
              <a:rPr sz="2200" spc="-5" dirty="0">
                <a:latin typeface="Times New Roman"/>
                <a:cs typeface="Times New Roman"/>
              </a:rPr>
              <a:t>system</a:t>
            </a:r>
            <a:endParaRPr sz="2200" dirty="0">
              <a:latin typeface="Times New Roman"/>
              <a:cs typeface="Times New Roman"/>
            </a:endParaRPr>
          </a:p>
          <a:p>
            <a:pPr marL="671830" indent="-342900">
              <a:lnSpc>
                <a:spcPct val="100000"/>
              </a:lnSpc>
              <a:spcBef>
                <a:spcPts val="495"/>
              </a:spcBef>
              <a:buSzPct val="83333"/>
              <a:buFont typeface="Arial" panose="020B0604020202020204" pitchFamily="34" charset="0"/>
              <a:buChar char="•"/>
              <a:tabLst>
                <a:tab pos="652780" algn="l"/>
              </a:tabLst>
            </a:pPr>
            <a:r>
              <a:rPr sz="2200" spc="-5" dirty="0">
                <a:latin typeface="Times New Roman"/>
                <a:cs typeface="Times New Roman"/>
              </a:rPr>
              <a:t>Organization </a:t>
            </a:r>
            <a:r>
              <a:rPr sz="2200" dirty="0">
                <a:latin typeface="Times New Roman"/>
                <a:cs typeface="Times New Roman"/>
              </a:rPr>
              <a:t>of </a:t>
            </a:r>
            <a:r>
              <a:rPr sz="2200" spc="-5" dirty="0">
                <a:latin typeface="Times New Roman"/>
                <a:cs typeface="Times New Roman"/>
              </a:rPr>
              <a:t>the</a:t>
            </a:r>
            <a:r>
              <a:rPr sz="2200" spc="-20" dirty="0">
                <a:latin typeface="Times New Roman"/>
                <a:cs typeface="Times New Roman"/>
              </a:rPr>
              <a:t> </a:t>
            </a:r>
            <a:r>
              <a:rPr sz="2200" spc="-5" dirty="0">
                <a:latin typeface="Times New Roman"/>
                <a:cs typeface="Times New Roman"/>
              </a:rPr>
              <a:t>system</a:t>
            </a:r>
            <a:endParaRPr sz="2200" dirty="0">
              <a:latin typeface="Times New Roman"/>
              <a:cs typeface="Times New Roman"/>
            </a:endParaRPr>
          </a:p>
          <a:p>
            <a:pPr marL="671830" indent="-342900">
              <a:lnSpc>
                <a:spcPct val="100000"/>
              </a:lnSpc>
              <a:spcBef>
                <a:spcPts val="495"/>
              </a:spcBef>
              <a:buSzPct val="83333"/>
              <a:buFont typeface="Arial" panose="020B0604020202020204" pitchFamily="34" charset="0"/>
              <a:buChar char="•"/>
              <a:tabLst>
                <a:tab pos="652780" algn="l"/>
              </a:tabLst>
            </a:pPr>
            <a:r>
              <a:rPr sz="2200" spc="-5" dirty="0">
                <a:latin typeface="Times New Roman"/>
                <a:cs typeface="Times New Roman"/>
              </a:rPr>
              <a:t>Dynamic </a:t>
            </a:r>
            <a:r>
              <a:rPr sz="2200" dirty="0">
                <a:latin typeface="Times New Roman"/>
                <a:cs typeface="Times New Roman"/>
              </a:rPr>
              <a:t>of </a:t>
            </a:r>
            <a:r>
              <a:rPr sz="2200" spc="-5" dirty="0">
                <a:latin typeface="Times New Roman"/>
                <a:cs typeface="Times New Roman"/>
              </a:rPr>
              <a:t>the</a:t>
            </a:r>
            <a:r>
              <a:rPr sz="2200" spc="-20" dirty="0">
                <a:latin typeface="Times New Roman"/>
                <a:cs typeface="Times New Roman"/>
              </a:rPr>
              <a:t> </a:t>
            </a:r>
            <a:r>
              <a:rPr sz="2200" spc="-5" dirty="0">
                <a:latin typeface="Times New Roman"/>
                <a:cs typeface="Times New Roman"/>
              </a:rPr>
              <a:t>system</a:t>
            </a:r>
            <a:endParaRPr sz="2200" dirty="0">
              <a:latin typeface="Times New Roman"/>
              <a:cs typeface="Times New Roman"/>
            </a:endParaRPr>
          </a:p>
        </p:txBody>
      </p:sp>
      <p:sp>
        <p:nvSpPr>
          <p:cNvPr id="2" name="Slide Number Placeholder 1">
            <a:extLst>
              <a:ext uri="{FF2B5EF4-FFF2-40B4-BE49-F238E27FC236}">
                <a16:creationId xmlns:a16="http://schemas.microsoft.com/office/drawing/2014/main" xmlns="" id="{635ACBB2-5264-4B6C-970E-7103C2369A6A}"/>
              </a:ext>
            </a:extLst>
          </p:cNvPr>
          <p:cNvSpPr>
            <a:spLocks noGrp="1"/>
          </p:cNvSpPr>
          <p:nvPr>
            <p:ph type="sldNum" sz="quarter" idx="12"/>
          </p:nvPr>
        </p:nvSpPr>
        <p:spPr/>
        <p:txBody>
          <a:bodyPr/>
          <a:lstStyle/>
          <a:p>
            <a:fld id="{5953C3A8-BE0E-472B-9B60-3C596930C5B5}" type="slidenum">
              <a:rPr lang="en-US" smtClean="0"/>
              <a:pPr/>
              <a:t>46</a:t>
            </a:fld>
            <a:endParaRPr lang="en-US"/>
          </a:p>
        </p:txBody>
      </p:sp>
    </p:spTree>
    <p:extLst>
      <p:ext uri="{BB962C8B-B14F-4D97-AF65-F5344CB8AC3E}">
        <p14:creationId xmlns:p14="http://schemas.microsoft.com/office/powerpoint/2010/main" xmlns="" val="1770206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5632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Modeling Concepts</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9ADF18F9-45C7-EB44-9F9E-D9EF7E0DB03B}"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object 3">
            <a:extLst>
              <a:ext uri="{FF2B5EF4-FFF2-40B4-BE49-F238E27FC236}">
                <a16:creationId xmlns:a16="http://schemas.microsoft.com/office/drawing/2014/main" xmlns="" id="{E9A3C14A-2057-45EC-A0BF-0CF38D22F45B}"/>
              </a:ext>
            </a:extLst>
          </p:cNvPr>
          <p:cNvSpPr txBox="1"/>
          <p:nvPr/>
        </p:nvSpPr>
        <p:spPr>
          <a:xfrm>
            <a:off x="647114" y="1234567"/>
            <a:ext cx="10809729" cy="3357329"/>
          </a:xfrm>
          <a:prstGeom prst="rect">
            <a:avLst/>
          </a:prstGeom>
        </p:spPr>
        <p:txBody>
          <a:bodyPr vert="horz" wrap="square" lIns="0" tIns="9525" rIns="0" bIns="0" rtlCol="0">
            <a:spAutoFit/>
          </a:bodyPr>
          <a:lstStyle/>
          <a:p>
            <a:pPr marL="12065" marR="63500">
              <a:lnSpc>
                <a:spcPct val="100800"/>
              </a:lnSpc>
              <a:spcBef>
                <a:spcPts val="75"/>
              </a:spcBef>
              <a:buSzPct val="102083"/>
              <a:tabLst>
                <a:tab pos="457200" algn="l"/>
                <a:tab pos="457834" algn="l"/>
              </a:tabLst>
            </a:pPr>
            <a:r>
              <a:rPr lang="en-IN" sz="2000" dirty="0"/>
              <a:t>MODEL</a:t>
            </a:r>
          </a:p>
          <a:p>
            <a:pPr marL="12065" marR="63500">
              <a:lnSpc>
                <a:spcPct val="100800"/>
              </a:lnSpc>
              <a:spcBef>
                <a:spcPts val="75"/>
              </a:spcBef>
              <a:buSzPct val="102083"/>
              <a:tabLst>
                <a:tab pos="457200" algn="l"/>
                <a:tab pos="457834" algn="l"/>
              </a:tabLst>
            </a:pPr>
            <a:endParaRPr lang="en-IN" sz="2000" dirty="0"/>
          </a:p>
          <a:p>
            <a:pPr marL="12065" marR="63500">
              <a:lnSpc>
                <a:spcPct val="100800"/>
              </a:lnSpc>
              <a:spcBef>
                <a:spcPts val="75"/>
              </a:spcBef>
              <a:buSzPct val="102083"/>
              <a:tabLst>
                <a:tab pos="457200" algn="l"/>
                <a:tab pos="457834" algn="l"/>
              </a:tabLst>
            </a:pPr>
            <a:r>
              <a:rPr sz="2000" dirty="0"/>
              <a:t>	</a:t>
            </a:r>
            <a:endParaRPr lang="en-IN" sz="2000" dirty="0"/>
          </a:p>
          <a:p>
            <a:pPr marL="378460" marR="63500" indent="-366395">
              <a:lnSpc>
                <a:spcPct val="100800"/>
              </a:lnSpc>
              <a:spcBef>
                <a:spcPts val="75"/>
              </a:spcBef>
              <a:buSzPct val="102083"/>
              <a:buFont typeface="Arial" panose="020B0604020202020204" pitchFamily="34" charset="0"/>
              <a:buChar char="•"/>
              <a:tabLst>
                <a:tab pos="457200" algn="l"/>
                <a:tab pos="457834" algn="l"/>
              </a:tabLst>
            </a:pPr>
            <a:r>
              <a:rPr sz="2200" b="1" dirty="0">
                <a:latin typeface="Times New Roman"/>
                <a:cs typeface="Times New Roman"/>
              </a:rPr>
              <a:t>A model </a:t>
            </a:r>
            <a:r>
              <a:rPr sz="2200" b="1" spc="-5" dirty="0">
                <a:latin typeface="Times New Roman"/>
                <a:cs typeface="Times New Roman"/>
              </a:rPr>
              <a:t>is </a:t>
            </a:r>
            <a:r>
              <a:rPr sz="2200" b="1" dirty="0">
                <a:latin typeface="Times New Roman"/>
                <a:cs typeface="Times New Roman"/>
              </a:rPr>
              <a:t>an abstraction, </a:t>
            </a:r>
            <a:r>
              <a:rPr sz="2200" b="1" spc="-15" dirty="0">
                <a:latin typeface="Times New Roman"/>
                <a:cs typeface="Times New Roman"/>
              </a:rPr>
              <a:t>before </a:t>
            </a:r>
            <a:r>
              <a:rPr sz="2200" b="1" spc="-5" dirty="0">
                <a:latin typeface="Times New Roman"/>
                <a:cs typeface="Times New Roman"/>
              </a:rPr>
              <a:t>building </a:t>
            </a:r>
            <a:r>
              <a:rPr sz="2200" b="1" dirty="0">
                <a:latin typeface="Times New Roman"/>
                <a:cs typeface="Times New Roman"/>
              </a:rPr>
              <a:t>any </a:t>
            </a:r>
            <a:r>
              <a:rPr sz="2200" b="1" spc="-5" dirty="0">
                <a:latin typeface="Times New Roman"/>
                <a:cs typeface="Times New Roman"/>
              </a:rPr>
              <a:t>system </a:t>
            </a:r>
            <a:r>
              <a:rPr sz="2200" b="1" dirty="0">
                <a:latin typeface="Times New Roman"/>
                <a:cs typeface="Times New Roman"/>
              </a:rPr>
              <a:t>a  </a:t>
            </a:r>
            <a:r>
              <a:rPr sz="2200" b="1" spc="-10" dirty="0">
                <a:latin typeface="Times New Roman"/>
                <a:cs typeface="Times New Roman"/>
              </a:rPr>
              <a:t>prototype </a:t>
            </a:r>
            <a:r>
              <a:rPr sz="2200" b="1" dirty="0">
                <a:latin typeface="Times New Roman"/>
                <a:cs typeface="Times New Roman"/>
              </a:rPr>
              <a:t>may </a:t>
            </a:r>
            <a:r>
              <a:rPr sz="2200" b="1" spc="-5" dirty="0">
                <a:latin typeface="Times New Roman"/>
                <a:cs typeface="Times New Roman"/>
              </a:rPr>
              <a:t>be developed</a:t>
            </a:r>
            <a:r>
              <a:rPr sz="2200" spc="-5" dirty="0">
                <a:latin typeface="Times New Roman"/>
                <a:cs typeface="Times New Roman"/>
              </a:rPr>
              <a:t>. The main </a:t>
            </a:r>
            <a:r>
              <a:rPr sz="2200" dirty="0">
                <a:latin typeface="Times New Roman"/>
                <a:cs typeface="Times New Roman"/>
              </a:rPr>
              <a:t>purpose of </a:t>
            </a:r>
            <a:r>
              <a:rPr sz="2200" spc="-5" dirty="0">
                <a:latin typeface="Times New Roman"/>
                <a:cs typeface="Times New Roman"/>
              </a:rPr>
              <a:t>model is  </a:t>
            </a:r>
            <a:r>
              <a:rPr sz="2200" dirty="0">
                <a:latin typeface="Times New Roman"/>
                <a:cs typeface="Times New Roman"/>
              </a:rPr>
              <a:t>for understanding of </a:t>
            </a:r>
            <a:r>
              <a:rPr sz="2200" spc="-5" dirty="0">
                <a:latin typeface="Times New Roman"/>
                <a:cs typeface="Times New Roman"/>
              </a:rPr>
              <a:t>the</a:t>
            </a:r>
            <a:r>
              <a:rPr sz="2200" spc="-15" dirty="0">
                <a:latin typeface="Times New Roman"/>
                <a:cs typeface="Times New Roman"/>
              </a:rPr>
              <a:t> </a:t>
            </a:r>
            <a:r>
              <a:rPr sz="2200" spc="-5" dirty="0">
                <a:latin typeface="Times New Roman"/>
                <a:cs typeface="Times New Roman"/>
              </a:rPr>
              <a:t>system.</a:t>
            </a:r>
            <a:endParaRPr sz="2200" dirty="0">
              <a:latin typeface="Times New Roman"/>
              <a:cs typeface="Times New Roman"/>
            </a:endParaRPr>
          </a:p>
          <a:p>
            <a:pPr marL="342900" indent="-342900">
              <a:lnSpc>
                <a:spcPct val="100000"/>
              </a:lnSpc>
              <a:spcBef>
                <a:spcPts val="15"/>
              </a:spcBef>
              <a:buFont typeface="Arial" panose="020B0604020202020204" pitchFamily="34" charset="0"/>
              <a:buChar char="•"/>
            </a:pPr>
            <a:endParaRPr sz="2200" dirty="0">
              <a:latin typeface="Times New Roman"/>
              <a:cs typeface="Times New Roman"/>
            </a:endParaRPr>
          </a:p>
          <a:p>
            <a:pPr marL="378460" marR="5080" indent="-358775">
              <a:lnSpc>
                <a:spcPct val="100499"/>
              </a:lnSpc>
              <a:buSzPct val="93750"/>
              <a:buFont typeface="Arial" panose="020B0604020202020204" pitchFamily="34" charset="0"/>
              <a:buChar char="•"/>
              <a:tabLst>
                <a:tab pos="377825" algn="l"/>
                <a:tab pos="379095" algn="l"/>
              </a:tabLst>
            </a:pPr>
            <a:r>
              <a:rPr sz="2200" spc="-5" dirty="0">
                <a:latin typeface="Times New Roman"/>
                <a:cs typeface="Times New Roman"/>
              </a:rPr>
              <a:t>Designer </a:t>
            </a:r>
            <a:r>
              <a:rPr sz="2200" dirty="0">
                <a:latin typeface="Times New Roman"/>
                <a:cs typeface="Times New Roman"/>
              </a:rPr>
              <a:t>build </a:t>
            </a:r>
            <a:r>
              <a:rPr sz="2200" spc="-5" dirty="0">
                <a:latin typeface="Times New Roman"/>
                <a:cs typeface="Times New Roman"/>
              </a:rPr>
              <a:t>different </a:t>
            </a:r>
            <a:r>
              <a:rPr sz="2200" dirty="0">
                <a:latin typeface="Times New Roman"/>
                <a:cs typeface="Times New Roman"/>
              </a:rPr>
              <a:t>kinds of </a:t>
            </a:r>
            <a:r>
              <a:rPr sz="2200" spc="-5" dirty="0">
                <a:latin typeface="Times New Roman"/>
                <a:cs typeface="Times New Roman"/>
              </a:rPr>
              <a:t>models </a:t>
            </a:r>
            <a:r>
              <a:rPr sz="2200" dirty="0">
                <a:latin typeface="Times New Roman"/>
                <a:cs typeface="Times New Roman"/>
              </a:rPr>
              <a:t>for various</a:t>
            </a:r>
            <a:r>
              <a:rPr sz="2200" spc="-85" dirty="0">
                <a:latin typeface="Times New Roman"/>
                <a:cs typeface="Times New Roman"/>
              </a:rPr>
              <a:t> </a:t>
            </a:r>
            <a:r>
              <a:rPr sz="2200" dirty="0">
                <a:latin typeface="Times New Roman"/>
                <a:cs typeface="Times New Roman"/>
              </a:rPr>
              <a:t>purposes  before </a:t>
            </a:r>
            <a:r>
              <a:rPr sz="2200" spc="-5" dirty="0">
                <a:latin typeface="Times New Roman"/>
                <a:cs typeface="Times New Roman"/>
              </a:rPr>
              <a:t>constructing</a:t>
            </a:r>
            <a:r>
              <a:rPr sz="2200" spc="-10" dirty="0">
                <a:latin typeface="Times New Roman"/>
                <a:cs typeface="Times New Roman"/>
              </a:rPr>
              <a:t> </a:t>
            </a:r>
            <a:r>
              <a:rPr sz="2200" spc="-5" dirty="0">
                <a:latin typeface="Times New Roman"/>
                <a:cs typeface="Times New Roman"/>
              </a:rPr>
              <a:t>things.</a:t>
            </a:r>
            <a:endParaRPr sz="2200" dirty="0">
              <a:latin typeface="Times New Roman"/>
              <a:cs typeface="Times New Roman"/>
            </a:endParaRPr>
          </a:p>
          <a:p>
            <a:pPr marL="342900" indent="-342900">
              <a:lnSpc>
                <a:spcPct val="100000"/>
              </a:lnSpc>
              <a:spcBef>
                <a:spcPts val="15"/>
              </a:spcBef>
              <a:buFont typeface="Arial" panose="020B0604020202020204" pitchFamily="34" charset="0"/>
              <a:buChar char="•"/>
            </a:pPr>
            <a:endParaRPr sz="2200" dirty="0">
              <a:latin typeface="Times New Roman"/>
              <a:cs typeface="Times New Roman"/>
            </a:endParaRPr>
          </a:p>
          <a:p>
            <a:pPr marL="378460" marR="162560" indent="-358775">
              <a:lnSpc>
                <a:spcPct val="100499"/>
              </a:lnSpc>
              <a:buSzPct val="93750"/>
              <a:buFont typeface="Arial" panose="020B0604020202020204" pitchFamily="34" charset="0"/>
              <a:buChar char="•"/>
              <a:tabLst>
                <a:tab pos="377825" algn="l"/>
                <a:tab pos="379095" algn="l"/>
              </a:tabLst>
            </a:pPr>
            <a:r>
              <a:rPr sz="2200" spc="-5" dirty="0">
                <a:latin typeface="Times New Roman"/>
                <a:cs typeface="Times New Roman"/>
              </a:rPr>
              <a:t>For example car </a:t>
            </a:r>
            <a:r>
              <a:rPr sz="2200" dirty="0">
                <a:latin typeface="Times New Roman"/>
                <a:cs typeface="Times New Roman"/>
              </a:rPr>
              <a:t>, </a:t>
            </a:r>
            <a:r>
              <a:rPr sz="2200" spc="-5" dirty="0">
                <a:latin typeface="Times New Roman"/>
                <a:cs typeface="Times New Roman"/>
              </a:rPr>
              <a:t>airplane, </a:t>
            </a:r>
            <a:r>
              <a:rPr sz="2200" dirty="0">
                <a:latin typeface="Times New Roman"/>
                <a:cs typeface="Times New Roman"/>
              </a:rPr>
              <a:t>blueprints of </a:t>
            </a:r>
            <a:r>
              <a:rPr sz="2200" spc="-5" dirty="0">
                <a:latin typeface="Times New Roman"/>
                <a:cs typeface="Times New Roman"/>
              </a:rPr>
              <a:t>machine </a:t>
            </a:r>
            <a:r>
              <a:rPr sz="2200" dirty="0">
                <a:latin typeface="Times New Roman"/>
                <a:cs typeface="Times New Roman"/>
              </a:rPr>
              <a:t>parts,</a:t>
            </a:r>
            <a:r>
              <a:rPr sz="2200" spc="-75" dirty="0">
                <a:latin typeface="Times New Roman"/>
                <a:cs typeface="Times New Roman"/>
              </a:rPr>
              <a:t> </a:t>
            </a:r>
            <a:r>
              <a:rPr sz="2200" spc="-5" dirty="0">
                <a:latin typeface="Times New Roman"/>
                <a:cs typeface="Times New Roman"/>
              </a:rPr>
              <a:t>Plan  </a:t>
            </a:r>
            <a:r>
              <a:rPr sz="2200" dirty="0">
                <a:latin typeface="Times New Roman"/>
                <a:cs typeface="Times New Roman"/>
              </a:rPr>
              <a:t>for house </a:t>
            </a:r>
            <a:r>
              <a:rPr sz="2200" spc="-5" dirty="0">
                <a:latin typeface="Times New Roman"/>
                <a:cs typeface="Times New Roman"/>
              </a:rPr>
              <a:t>construction etc., Models serve many</a:t>
            </a:r>
            <a:r>
              <a:rPr sz="2200" spc="-50" dirty="0">
                <a:latin typeface="Times New Roman"/>
                <a:cs typeface="Times New Roman"/>
              </a:rPr>
              <a:t> </a:t>
            </a:r>
            <a:r>
              <a:rPr sz="2200" dirty="0">
                <a:latin typeface="Times New Roman"/>
                <a:cs typeface="Times New Roman"/>
              </a:rPr>
              <a:t>purposes</a:t>
            </a:r>
          </a:p>
        </p:txBody>
      </p:sp>
      <p:sp>
        <p:nvSpPr>
          <p:cNvPr id="2" name="Slide Number Placeholder 1">
            <a:extLst>
              <a:ext uri="{FF2B5EF4-FFF2-40B4-BE49-F238E27FC236}">
                <a16:creationId xmlns:a16="http://schemas.microsoft.com/office/drawing/2014/main" xmlns="" id="{307F8D89-AF10-434B-8CAC-D41CE6ED4353}"/>
              </a:ext>
            </a:extLst>
          </p:cNvPr>
          <p:cNvSpPr>
            <a:spLocks noGrp="1"/>
          </p:cNvSpPr>
          <p:nvPr>
            <p:ph type="sldNum" sz="quarter" idx="12"/>
          </p:nvPr>
        </p:nvSpPr>
        <p:spPr/>
        <p:txBody>
          <a:bodyPr/>
          <a:lstStyle/>
          <a:p>
            <a:fld id="{5953C3A8-BE0E-472B-9B60-3C596930C5B5}" type="slidenum">
              <a:rPr lang="en-US" smtClean="0"/>
              <a:pPr/>
              <a:t>47</a:t>
            </a:fld>
            <a:endParaRPr lang="en-US"/>
          </a:p>
        </p:txBody>
      </p:sp>
    </p:spTree>
    <p:extLst>
      <p:ext uri="{BB962C8B-B14F-4D97-AF65-F5344CB8AC3E}">
        <p14:creationId xmlns:p14="http://schemas.microsoft.com/office/powerpoint/2010/main" xmlns="" val="1630753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5632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Modeling Concepts</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A83C5DF5-89B8-9944-AF01-A98F7BCE7498}"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10" name="object 2">
            <a:extLst>
              <a:ext uri="{FF2B5EF4-FFF2-40B4-BE49-F238E27FC236}">
                <a16:creationId xmlns:a16="http://schemas.microsoft.com/office/drawing/2014/main" xmlns="" id="{B28EC2F6-2EE9-434A-AD05-E409ABF0CBC9}"/>
              </a:ext>
            </a:extLst>
          </p:cNvPr>
          <p:cNvSpPr/>
          <p:nvPr/>
        </p:nvSpPr>
        <p:spPr>
          <a:xfrm>
            <a:off x="436098" y="1420837"/>
            <a:ext cx="11183816" cy="4698610"/>
          </a:xfrm>
          <a:prstGeom prst="rect">
            <a:avLst/>
          </a:prstGeom>
          <a:blipFill>
            <a:blip r:embed="rId3" cstate="print"/>
            <a:stretch>
              <a:fillRect/>
            </a:stretch>
          </a:blipFill>
        </p:spPr>
        <p:txBody>
          <a:bodyPr wrap="square" lIns="0" tIns="0" rIns="0" bIns="0" rtlCol="0"/>
          <a:lstStyle/>
          <a:p>
            <a:endParaRPr/>
          </a:p>
        </p:txBody>
      </p:sp>
      <p:sp>
        <p:nvSpPr>
          <p:cNvPr id="2" name="Slide Number Placeholder 1">
            <a:extLst>
              <a:ext uri="{FF2B5EF4-FFF2-40B4-BE49-F238E27FC236}">
                <a16:creationId xmlns:a16="http://schemas.microsoft.com/office/drawing/2014/main" xmlns="" id="{F7E0D608-807B-454F-A180-7ABB1C3CE355}"/>
              </a:ext>
            </a:extLst>
          </p:cNvPr>
          <p:cNvSpPr>
            <a:spLocks noGrp="1"/>
          </p:cNvSpPr>
          <p:nvPr>
            <p:ph type="sldNum" sz="quarter" idx="12"/>
          </p:nvPr>
        </p:nvSpPr>
        <p:spPr/>
        <p:txBody>
          <a:bodyPr/>
          <a:lstStyle/>
          <a:p>
            <a:fld id="{5953C3A8-BE0E-472B-9B60-3C596930C5B5}" type="slidenum">
              <a:rPr lang="en-US" smtClean="0"/>
              <a:pPr/>
              <a:t>48</a:t>
            </a:fld>
            <a:endParaRPr lang="en-US"/>
          </a:p>
        </p:txBody>
      </p:sp>
    </p:spTree>
    <p:extLst>
      <p:ext uri="{BB962C8B-B14F-4D97-AF65-F5344CB8AC3E}">
        <p14:creationId xmlns:p14="http://schemas.microsoft.com/office/powerpoint/2010/main" xmlns="" val="2524566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5632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Modeling Concepts</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A30A4B95-4E82-5748-9A88-3C1741F49F2D}"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object 2">
            <a:extLst>
              <a:ext uri="{FF2B5EF4-FFF2-40B4-BE49-F238E27FC236}">
                <a16:creationId xmlns:a16="http://schemas.microsoft.com/office/drawing/2014/main" xmlns="" id="{195C5477-BA2F-4339-8A2E-FA1BE6EF0E18}"/>
              </a:ext>
            </a:extLst>
          </p:cNvPr>
          <p:cNvSpPr/>
          <p:nvPr/>
        </p:nvSpPr>
        <p:spPr>
          <a:xfrm>
            <a:off x="422031" y="1350498"/>
            <a:ext cx="11240086" cy="5005852"/>
          </a:xfrm>
          <a:prstGeom prst="rect">
            <a:avLst/>
          </a:prstGeom>
          <a:blipFill>
            <a:blip r:embed="rId3" cstate="print"/>
            <a:stretch>
              <a:fillRect/>
            </a:stretch>
          </a:blipFill>
        </p:spPr>
        <p:txBody>
          <a:bodyPr wrap="square" lIns="0" tIns="0" rIns="0" bIns="0" rtlCol="0"/>
          <a:lstStyle/>
          <a:p>
            <a:endParaRPr/>
          </a:p>
        </p:txBody>
      </p:sp>
      <p:sp>
        <p:nvSpPr>
          <p:cNvPr id="2" name="Slide Number Placeholder 1">
            <a:extLst>
              <a:ext uri="{FF2B5EF4-FFF2-40B4-BE49-F238E27FC236}">
                <a16:creationId xmlns:a16="http://schemas.microsoft.com/office/drawing/2014/main" xmlns="" id="{3B300DE0-FFD8-429A-8380-F85893C5BC9F}"/>
              </a:ext>
            </a:extLst>
          </p:cNvPr>
          <p:cNvSpPr>
            <a:spLocks noGrp="1"/>
          </p:cNvSpPr>
          <p:nvPr>
            <p:ph type="sldNum" sz="quarter" idx="12"/>
          </p:nvPr>
        </p:nvSpPr>
        <p:spPr/>
        <p:txBody>
          <a:bodyPr/>
          <a:lstStyle/>
          <a:p>
            <a:fld id="{5953C3A8-BE0E-472B-9B60-3C596930C5B5}" type="slidenum">
              <a:rPr lang="en-US" smtClean="0"/>
              <a:pPr/>
              <a:t>49</a:t>
            </a:fld>
            <a:endParaRPr lang="en-US"/>
          </a:p>
        </p:txBody>
      </p:sp>
    </p:spTree>
    <p:extLst>
      <p:ext uri="{BB962C8B-B14F-4D97-AF65-F5344CB8AC3E}">
        <p14:creationId xmlns:p14="http://schemas.microsoft.com/office/powerpoint/2010/main" xmlns="" val="3478917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CA3A0F-3E9A-DD4B-AF81-64116E69EC4C}" type="datetime1">
              <a:rPr lang="en-IN" smtClean="0"/>
              <a:pPr/>
              <a:t>19-09-2022</a:t>
            </a:fld>
            <a:endParaRPr lang="en-US"/>
          </a:p>
        </p:txBody>
      </p:sp>
      <p:sp>
        <p:nvSpPr>
          <p:cNvPr id="5" name="Footer Placeholder 4"/>
          <p:cNvSpPr>
            <a:spLocks noGrp="1"/>
          </p:cNvSpPr>
          <p:nvPr>
            <p:ph type="ftr" sz="quarter" idx="11"/>
          </p:nvPr>
        </p:nvSpPr>
        <p:spPr/>
        <p:txBody>
          <a:bodyPr/>
          <a:lstStyle/>
          <a:p>
            <a:r>
              <a:rPr lang="en-US"/>
              <a:t>Ms. Nancy Kansal   OBJECT ORIENTED TECHNIQUES USING JAVA</a:t>
            </a:r>
          </a:p>
        </p:txBody>
      </p:sp>
      <p:grpSp>
        <p:nvGrpSpPr>
          <p:cNvPr id="6" name="Group 5"/>
          <p:cNvGrpSpPr/>
          <p:nvPr/>
        </p:nvGrpSpPr>
        <p:grpSpPr>
          <a:xfrm>
            <a:off x="61049" y="259860"/>
            <a:ext cx="12130951" cy="896183"/>
            <a:chOff x="152400" y="-1539913"/>
            <a:chExt cx="12130951" cy="896183"/>
          </a:xfrm>
        </p:grpSpPr>
        <p:sp>
          <p:nvSpPr>
            <p:cNvPr id="7" name="Title 1">
              <a:extLst>
                <a:ext uri="{FF2B5EF4-FFF2-40B4-BE49-F238E27FC236}">
                  <a16:creationId xmlns:a16="http://schemas.microsoft.com/office/drawing/2014/main" xmlns="" id="{DF6BE5A1-AB5D-4314-A8BB-8A805B3F3D24}"/>
                </a:ext>
              </a:extLst>
            </p:cNvPr>
            <p:cNvSpPr txBox="1">
              <a:spLocks/>
            </p:cNvSpPr>
            <p:nvPr/>
          </p:nvSpPr>
          <p:spPr>
            <a:xfrm>
              <a:off x="1676400" y="-1539913"/>
              <a:ext cx="10606951" cy="896183"/>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p>
              <a:pPr algn="ctr"/>
              <a:r>
                <a:rPr lang="en-US" sz="3200" b="1" dirty="0">
                  <a:latin typeface="Times New Roman" panose="02020603050405020304" pitchFamily="18" charset="0"/>
                  <a:cs typeface="Times New Roman" panose="02020603050405020304" pitchFamily="18" charset="0"/>
                </a:rPr>
                <a:t>Subject Syllabus</a:t>
              </a:r>
            </a:p>
          </p:txBody>
        </p:sp>
        <p:pic>
          <p:nvPicPr>
            <p:cNvPr id="8" name="Picture 2" descr="E:\NIET\Project\xLogo11.png.pagespeed.ic.pydHLuCQEZ.png">
              <a:extLst>
                <a:ext uri="{FF2B5EF4-FFF2-40B4-BE49-F238E27FC236}">
                  <a16:creationId xmlns:a16="http://schemas.microsoft.com/office/drawing/2014/main" xmlns="" id="{BBA3DE9B-C08A-4978-A32E-A867807403B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539913"/>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aphicFrame>
        <p:nvGraphicFramePr>
          <p:cNvPr id="11" name="Table 10">
            <a:extLst>
              <a:ext uri="{FF2B5EF4-FFF2-40B4-BE49-F238E27FC236}">
                <a16:creationId xmlns:a16="http://schemas.microsoft.com/office/drawing/2014/main" xmlns="" id="{54E1353D-B93D-4B01-8154-E1DC53EB4BA7}"/>
              </a:ext>
            </a:extLst>
          </p:cNvPr>
          <p:cNvGraphicFramePr>
            <a:graphicFrameLocks noGrp="1"/>
          </p:cNvGraphicFramePr>
          <p:nvPr>
            <p:extLst>
              <p:ext uri="{D42A27DB-BD31-4B8C-83A1-F6EECF244321}">
                <p14:modId xmlns:p14="http://schemas.microsoft.com/office/powerpoint/2010/main" xmlns="" val="4279303513"/>
              </p:ext>
            </p:extLst>
          </p:nvPr>
        </p:nvGraphicFramePr>
        <p:xfrm>
          <a:off x="548640" y="1246162"/>
          <a:ext cx="11268222" cy="1641155"/>
        </p:xfrm>
        <a:graphic>
          <a:graphicData uri="http://schemas.openxmlformats.org/drawingml/2006/table">
            <a:tbl>
              <a:tblPr firstRow="1" firstCol="1" bandRow="1">
                <a:tableStyleId>{BDBED569-4797-4DF1-A0F4-6AAB3CD982D8}</a:tableStyleId>
              </a:tblPr>
              <a:tblGrid>
                <a:gridCol w="2044769">
                  <a:extLst>
                    <a:ext uri="{9D8B030D-6E8A-4147-A177-3AD203B41FA5}">
                      <a16:colId xmlns:a16="http://schemas.microsoft.com/office/drawing/2014/main" xmlns="" val="2153821270"/>
                    </a:ext>
                  </a:extLst>
                </a:gridCol>
                <a:gridCol w="7180729">
                  <a:extLst>
                    <a:ext uri="{9D8B030D-6E8A-4147-A177-3AD203B41FA5}">
                      <a16:colId xmlns:a16="http://schemas.microsoft.com/office/drawing/2014/main" xmlns="" val="1937181239"/>
                    </a:ext>
                  </a:extLst>
                </a:gridCol>
                <a:gridCol w="2042724">
                  <a:extLst>
                    <a:ext uri="{9D8B030D-6E8A-4147-A177-3AD203B41FA5}">
                      <a16:colId xmlns:a16="http://schemas.microsoft.com/office/drawing/2014/main" xmlns="" val="4237454757"/>
                    </a:ext>
                  </a:extLst>
                </a:gridCol>
              </a:tblGrid>
              <a:tr h="228909">
                <a:tc>
                  <a:txBody>
                    <a:bodyPr/>
                    <a:lstStyle/>
                    <a:p>
                      <a:pPr marL="0" marR="0" lvl="0" indent="0" algn="l" defTabSz="914400" rtl="0" eaLnBrk="1" fontAlgn="auto" latinLnBrk="0" hangingPunct="1">
                        <a:lnSpc>
                          <a:spcPct val="115000"/>
                        </a:lnSpc>
                        <a:spcBef>
                          <a:spcPts val="0"/>
                        </a:spcBef>
                        <a:spcAft>
                          <a:spcPts val="0"/>
                        </a:spcAft>
                        <a:buClrTx/>
                        <a:buSzTx/>
                        <a:buFontTx/>
                        <a:buNone/>
                        <a:tabLst>
                          <a:tab pos="1533525" algn="l"/>
                        </a:tabLst>
                        <a:defRPr/>
                      </a:pPr>
                      <a:r>
                        <a:rPr lang="en-US" sz="1600" dirty="0">
                          <a:solidFill>
                            <a:schemeClr val="tx1"/>
                          </a:solidFill>
                          <a:effectLst/>
                        </a:rPr>
                        <a:t>UNIT-III</a:t>
                      </a:r>
                      <a:endParaRPr lang="en-US" sz="16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r>
                        <a:rPr lang="en-US" sz="1800" b="1" kern="1200" dirty="0">
                          <a:solidFill>
                            <a:schemeClr val="tx1"/>
                          </a:solidFill>
                          <a:effectLst/>
                          <a:latin typeface="+mn-lt"/>
                          <a:ea typeface="+mn-ea"/>
                          <a:cs typeface="+mn-cs"/>
                        </a:rPr>
                        <a:t>Packages</a:t>
                      </a:r>
                      <a:r>
                        <a:rPr lang="en-IN" sz="1800" b="1" kern="1200" dirty="0">
                          <a:solidFill>
                            <a:schemeClr val="tx1"/>
                          </a:solidFill>
                          <a:effectLst/>
                          <a:latin typeface="+mn-lt"/>
                          <a:ea typeface="+mn-ea"/>
                          <a:cs typeface="+mn-cs"/>
                        </a:rPr>
                        <a:t>, Exception Handling and String Handling</a:t>
                      </a:r>
                      <a:endParaRPr lang="en-IN" dirty="0"/>
                    </a:p>
                  </a:txBody>
                  <a:tcPr marL="68580" marR="68580" marT="0" marB="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effectLst/>
                        </a:rPr>
                        <a:t>8 hours</a:t>
                      </a:r>
                      <a:endParaRPr lang="en-US" sz="14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728575702"/>
                  </a:ext>
                </a:extLst>
              </a:tr>
              <a:tr h="1360739">
                <a:tc gridSpan="3">
                  <a:txBody>
                    <a:bodyPr/>
                    <a:lstStyle/>
                    <a:p>
                      <a:pPr algn="just"/>
                      <a:r>
                        <a:rPr lang="en-IN" sz="1600" b="0" kern="1200" dirty="0">
                          <a:solidFill>
                            <a:schemeClr val="tx1"/>
                          </a:solidFill>
                          <a:effectLst/>
                        </a:rPr>
                        <a:t>Packages: Introduction and Types, Access Protection in Packages, Import and Execution of Packages. </a:t>
                      </a:r>
                    </a:p>
                    <a:p>
                      <a:pPr algn="just"/>
                      <a:r>
                        <a:rPr lang="en-IN" sz="1600" b="0" kern="1200" dirty="0">
                          <a:solidFill>
                            <a:schemeClr val="tx1"/>
                          </a:solidFill>
                          <a:effectLst/>
                        </a:rPr>
                        <a:t>Exception Handling, </a:t>
                      </a:r>
                      <a:r>
                        <a:rPr lang="en-US" sz="1600" b="0" kern="1200" dirty="0">
                          <a:solidFill>
                            <a:schemeClr val="tx1"/>
                          </a:solidFill>
                          <a:effectLst/>
                        </a:rPr>
                        <a:t>Assertions and Localizations</a:t>
                      </a:r>
                      <a:r>
                        <a:rPr lang="en-IN" sz="1600" b="0" kern="1200" dirty="0">
                          <a:solidFill>
                            <a:schemeClr val="tx1"/>
                          </a:solidFill>
                          <a:effectLst/>
                        </a:rPr>
                        <a:t>: Introduction and Types, Exceptions vs. Errors, Handling of Exception. Finally, Throws and Throw keyword</a:t>
                      </a:r>
                      <a:r>
                        <a:rPr lang="en-US" sz="1600" b="0" kern="1200" dirty="0">
                          <a:solidFill>
                            <a:schemeClr val="tx1"/>
                          </a:solidFill>
                          <a:effectLst/>
                        </a:rPr>
                        <a:t>, Multiple Catch Block, Nested Try and Finally Block. Assertions and Localizations Concepts and its working.</a:t>
                      </a:r>
                    </a:p>
                    <a:p>
                      <a:pPr algn="just"/>
                      <a:endParaRPr lang="en-IN" sz="1100" b="0" kern="1200" dirty="0">
                        <a:solidFill>
                          <a:schemeClr val="tx1"/>
                        </a:solidFill>
                        <a:effectLst/>
                      </a:endParaRPr>
                    </a:p>
                    <a:p>
                      <a:pPr algn="just"/>
                      <a:r>
                        <a:rPr lang="en-IN" sz="1600" b="0" kern="1200" dirty="0">
                          <a:solidFill>
                            <a:schemeClr val="tx1"/>
                          </a:solidFill>
                          <a:effectLst/>
                        </a:rPr>
                        <a:t>String Handling: Introduction and Types, Operations, Immutable String, Method of String class, String Buffer and String Builder class</a:t>
                      </a:r>
                      <a:endParaRPr lang="en-US" sz="1600" b="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500733412"/>
                  </a:ext>
                </a:extLst>
              </a:tr>
            </a:tbl>
          </a:graphicData>
        </a:graphic>
      </p:graphicFrame>
      <p:graphicFrame>
        <p:nvGraphicFramePr>
          <p:cNvPr id="12" name="Content Placeholder 6">
            <a:extLst>
              <a:ext uri="{FF2B5EF4-FFF2-40B4-BE49-F238E27FC236}">
                <a16:creationId xmlns:a16="http://schemas.microsoft.com/office/drawing/2014/main" xmlns="" id="{FF16EF23-5576-4191-9639-DE9498103E72}"/>
              </a:ext>
            </a:extLst>
          </p:cNvPr>
          <p:cNvGraphicFramePr>
            <a:graphicFrameLocks noGrp="1"/>
          </p:cNvGraphicFramePr>
          <p:nvPr>
            <p:ph idx="1"/>
            <p:extLst>
              <p:ext uri="{D42A27DB-BD31-4B8C-83A1-F6EECF244321}">
                <p14:modId xmlns:p14="http://schemas.microsoft.com/office/powerpoint/2010/main" xmlns="" val="168051061"/>
              </p:ext>
            </p:extLst>
          </p:nvPr>
        </p:nvGraphicFramePr>
        <p:xfrm>
          <a:off x="548639" y="2971799"/>
          <a:ext cx="11268223" cy="3231245"/>
        </p:xfrm>
        <a:graphic>
          <a:graphicData uri="http://schemas.openxmlformats.org/drawingml/2006/table">
            <a:tbl>
              <a:tblPr firstRow="1" firstCol="1" bandRow="1">
                <a:tableStyleId>{BDBED569-4797-4DF1-A0F4-6AAB3CD982D8}</a:tableStyleId>
              </a:tblPr>
              <a:tblGrid>
                <a:gridCol w="2044770">
                  <a:extLst>
                    <a:ext uri="{9D8B030D-6E8A-4147-A177-3AD203B41FA5}">
                      <a16:colId xmlns:a16="http://schemas.microsoft.com/office/drawing/2014/main" xmlns="" val="2760507067"/>
                    </a:ext>
                  </a:extLst>
                </a:gridCol>
                <a:gridCol w="7180729">
                  <a:extLst>
                    <a:ext uri="{9D8B030D-6E8A-4147-A177-3AD203B41FA5}">
                      <a16:colId xmlns:a16="http://schemas.microsoft.com/office/drawing/2014/main" xmlns="" val="2927609349"/>
                    </a:ext>
                  </a:extLst>
                </a:gridCol>
                <a:gridCol w="2042724">
                  <a:extLst>
                    <a:ext uri="{9D8B030D-6E8A-4147-A177-3AD203B41FA5}">
                      <a16:colId xmlns:a16="http://schemas.microsoft.com/office/drawing/2014/main" xmlns="" val="349731077"/>
                    </a:ext>
                  </a:extLst>
                </a:gridCol>
              </a:tblGrid>
              <a:tr h="366124">
                <a:tc>
                  <a:txBody>
                    <a:bodyPr/>
                    <a:lstStyle/>
                    <a:p>
                      <a:pPr marL="0" marR="0" algn="just">
                        <a:lnSpc>
                          <a:spcPct val="115000"/>
                        </a:lnSpc>
                        <a:spcBef>
                          <a:spcPts val="0"/>
                        </a:spcBef>
                        <a:spcAft>
                          <a:spcPts val="0"/>
                        </a:spcAft>
                        <a:tabLst>
                          <a:tab pos="1533525" algn="l"/>
                        </a:tabLst>
                      </a:pPr>
                      <a:r>
                        <a:rPr lang="en-US" sz="1800" dirty="0">
                          <a:solidFill>
                            <a:schemeClr val="tx1"/>
                          </a:solidFill>
                          <a:effectLst/>
                        </a:rPr>
                        <a:t>UNIT-IV</a:t>
                      </a: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lvl="0" indent="0" algn="l" defTabSz="914400" rtl="0" eaLnBrk="1" fontAlgn="auto" latinLnBrk="0" hangingPunct="1">
                        <a:lnSpc>
                          <a:spcPct val="115000"/>
                        </a:lnSpc>
                        <a:spcBef>
                          <a:spcPts val="0"/>
                        </a:spcBef>
                        <a:spcAft>
                          <a:spcPts val="1000"/>
                        </a:spcAft>
                        <a:buClrTx/>
                        <a:buSzTx/>
                        <a:buFontTx/>
                        <a:buNone/>
                        <a:tabLst>
                          <a:tab pos="1533525" algn="l"/>
                        </a:tabLst>
                        <a:defRPr/>
                      </a:pPr>
                      <a:r>
                        <a:rPr lang="en-US" sz="1800" b="1" kern="1200" dirty="0">
                          <a:solidFill>
                            <a:schemeClr val="tx1"/>
                          </a:solidFill>
                          <a:effectLst/>
                        </a:rPr>
                        <a:t>Concurrency in Java and I/O Stream</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15000"/>
                        </a:lnSpc>
                        <a:spcBef>
                          <a:spcPts val="0"/>
                        </a:spcBef>
                        <a:spcAft>
                          <a:spcPts val="0"/>
                        </a:spcAft>
                        <a:tabLst>
                          <a:tab pos="1533525" algn="l"/>
                        </a:tabLst>
                      </a:pPr>
                      <a:r>
                        <a:rPr lang="en-US" sz="1600" dirty="0">
                          <a:solidFill>
                            <a:schemeClr val="tx1"/>
                          </a:solidFill>
                          <a:effectLst/>
                        </a:rPr>
                        <a:t>8 hours</a:t>
                      </a:r>
                      <a:endParaRPr lang="en-US" sz="12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2059635328"/>
                  </a:ext>
                </a:extLst>
              </a:tr>
              <a:tr h="1310277">
                <a:tc gridSpan="3">
                  <a:txBody>
                    <a:bodyPr/>
                    <a:lstStyle/>
                    <a:p>
                      <a:pPr algn="just"/>
                      <a:r>
                        <a:rPr lang="en-US" sz="1600" b="0" kern="1200" dirty="0">
                          <a:solidFill>
                            <a:schemeClr val="tx1"/>
                          </a:solidFill>
                          <a:effectLst/>
                        </a:rPr>
                        <a:t>Threads: Introduction and Types, Creating Threads, Thread Life-Cycle, Thread Priorities, Daemon Thread, Runnable Class, Synchronizing Threads.</a:t>
                      </a:r>
                      <a:endParaRPr lang="en-IN" sz="1100" b="0" kern="1200" dirty="0">
                        <a:solidFill>
                          <a:schemeClr val="tx1"/>
                        </a:solidFill>
                        <a:effectLst/>
                      </a:endParaRPr>
                    </a:p>
                    <a:p>
                      <a:pPr algn="just"/>
                      <a:r>
                        <a:rPr lang="en-US" sz="1600" b="0" kern="1200" dirty="0">
                          <a:solidFill>
                            <a:schemeClr val="tx1"/>
                          </a:solidFill>
                          <a:effectLst/>
                        </a:rPr>
                        <a:t>I/O Stream: Introduction and Types, Common I/O Stream Operations, Interaction with I/O Streams Classes.</a:t>
                      </a:r>
                      <a:endParaRPr lang="en-IN" sz="1050" b="0" kern="1200" dirty="0">
                        <a:solidFill>
                          <a:schemeClr val="tx1"/>
                        </a:solidFill>
                        <a:effectLst/>
                      </a:endParaRPr>
                    </a:p>
                    <a:p>
                      <a:pPr algn="just"/>
                      <a:r>
                        <a:rPr lang="en-US" sz="1600" b="0" kern="1200" dirty="0">
                          <a:solidFill>
                            <a:schemeClr val="tx1"/>
                          </a:solidFill>
                          <a:effectLst/>
                        </a:rPr>
                        <a:t>Annotations: Introduction, Custom Annotations and Applying Annotations.</a:t>
                      </a:r>
                      <a:endParaRPr lang="en-IN" sz="1600" b="0" kern="1200" dirty="0">
                        <a:solidFill>
                          <a:schemeClr val="tx1"/>
                        </a:solidFill>
                        <a:effectLst/>
                        <a:latin typeface="+mn-lt"/>
                        <a:ea typeface="+mn-ea"/>
                        <a:cs typeface="+mn-cs"/>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768737358"/>
                  </a:ext>
                </a:extLst>
              </a:tr>
              <a:tr h="366124">
                <a:tc>
                  <a:txBody>
                    <a:bodyPr/>
                    <a:lstStyle/>
                    <a:p>
                      <a:pPr marL="0" marR="0" algn="just">
                        <a:lnSpc>
                          <a:spcPct val="115000"/>
                        </a:lnSpc>
                        <a:spcBef>
                          <a:spcPts val="0"/>
                        </a:spcBef>
                        <a:spcAft>
                          <a:spcPts val="0"/>
                        </a:spcAft>
                        <a:tabLst>
                          <a:tab pos="1533525" algn="l"/>
                        </a:tabLst>
                      </a:pPr>
                      <a:r>
                        <a:rPr lang="en-US" sz="1800" dirty="0">
                          <a:solidFill>
                            <a:schemeClr val="tx1"/>
                          </a:solidFill>
                          <a:effectLst/>
                        </a:rPr>
                        <a:t>UNIT-V</a:t>
                      </a: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15000"/>
                        </a:lnSpc>
                        <a:spcBef>
                          <a:spcPts val="0"/>
                        </a:spcBef>
                        <a:spcAft>
                          <a:spcPts val="0"/>
                        </a:spcAft>
                        <a:tabLst>
                          <a:tab pos="1533525" algn="l"/>
                        </a:tabLst>
                      </a:pPr>
                      <a:r>
                        <a:rPr lang="en-US" sz="1800" b="1" kern="1200" dirty="0">
                          <a:solidFill>
                            <a:schemeClr val="tx1"/>
                          </a:solidFill>
                          <a:effectLst/>
                        </a:rPr>
                        <a:t>GUI Programming, Generics and Collections</a:t>
                      </a:r>
                      <a:endParaRPr lang="en-US" sz="16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marR="0" algn="r">
                        <a:lnSpc>
                          <a:spcPct val="115000"/>
                        </a:lnSpc>
                        <a:spcBef>
                          <a:spcPts val="0"/>
                        </a:spcBef>
                        <a:spcAft>
                          <a:spcPts val="0"/>
                        </a:spcAft>
                        <a:tabLst>
                          <a:tab pos="1533525" algn="l"/>
                        </a:tabLst>
                      </a:pPr>
                      <a:r>
                        <a:rPr lang="en-US" sz="1600" dirty="0">
                          <a:solidFill>
                            <a:schemeClr val="tx1"/>
                          </a:solidFill>
                          <a:effectLst/>
                        </a:rPr>
                        <a:t>8 hours</a:t>
                      </a:r>
                      <a:endParaRPr lang="en-US" sz="12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277808913"/>
                  </a:ext>
                </a:extLst>
              </a:tr>
              <a:tr h="1106086">
                <a:tc gridSpan="3">
                  <a:txBody>
                    <a:bodyPr/>
                    <a:lstStyle/>
                    <a:p>
                      <a:pPr algn="just"/>
                      <a:r>
                        <a:rPr lang="en-US" sz="1600" b="0" kern="1200" dirty="0">
                          <a:solidFill>
                            <a:schemeClr val="tx1"/>
                          </a:solidFill>
                          <a:effectLst/>
                        </a:rPr>
                        <a:t>GUI Programming: Introduction and Types, Applet, Life Cycle of Applet, AWT, Components and Containers, Layout Managers and User-Defined Layout and Event Handling.</a:t>
                      </a:r>
                    </a:p>
                    <a:p>
                      <a:pPr algn="just"/>
                      <a:endParaRPr lang="en-IN" sz="1400" b="0" kern="1200" dirty="0">
                        <a:solidFill>
                          <a:schemeClr val="tx1"/>
                        </a:solidFill>
                        <a:effectLst/>
                      </a:endParaRPr>
                    </a:p>
                    <a:p>
                      <a:pPr algn="just"/>
                      <a:r>
                        <a:rPr lang="en-US" sz="1600" b="0" kern="1200" dirty="0">
                          <a:solidFill>
                            <a:schemeClr val="tx1"/>
                          </a:solidFill>
                          <a:effectLst/>
                        </a:rPr>
                        <a:t>Generics and Collections: Introduction, Using Method References, Using Wrapper Class, Using Lists, Sets, Maps and Queues, Working with Generics.</a:t>
                      </a:r>
                      <a:endParaRPr lang="en-US" sz="16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520054444"/>
                  </a:ext>
                </a:extLst>
              </a:tr>
            </a:tbl>
          </a:graphicData>
        </a:graphic>
      </p:graphicFrame>
      <p:sp>
        <p:nvSpPr>
          <p:cNvPr id="2" name="Slide Number Placeholder 1">
            <a:extLst>
              <a:ext uri="{FF2B5EF4-FFF2-40B4-BE49-F238E27FC236}">
                <a16:creationId xmlns:a16="http://schemas.microsoft.com/office/drawing/2014/main" xmlns="" id="{FF39600F-9B90-400F-B34A-A6AB6CA10BA7}"/>
              </a:ext>
            </a:extLst>
          </p:cNvPr>
          <p:cNvSpPr>
            <a:spLocks noGrp="1"/>
          </p:cNvSpPr>
          <p:nvPr>
            <p:ph type="sldNum" sz="quarter" idx="12"/>
          </p:nvPr>
        </p:nvSpPr>
        <p:spPr/>
        <p:txBody>
          <a:bodyPr/>
          <a:lstStyle/>
          <a:p>
            <a:fld id="{5953C3A8-BE0E-472B-9B60-3C596930C5B5}" type="slidenum">
              <a:rPr lang="en-US" smtClean="0"/>
              <a:pPr/>
              <a:t>5</a:t>
            </a:fld>
            <a:endParaRPr lang="en-US"/>
          </a:p>
        </p:txBody>
      </p:sp>
    </p:spTree>
    <p:extLst>
      <p:ext uri="{BB962C8B-B14F-4D97-AF65-F5344CB8AC3E}">
        <p14:creationId xmlns:p14="http://schemas.microsoft.com/office/powerpoint/2010/main" xmlns="" val="917430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5632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Modeling Concepts</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2F5B85E0-FD90-EB4B-8132-431C2B5E7C5D}"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grpSp>
        <p:nvGrpSpPr>
          <p:cNvPr id="10" name="object 2">
            <a:extLst>
              <a:ext uri="{FF2B5EF4-FFF2-40B4-BE49-F238E27FC236}">
                <a16:creationId xmlns:a16="http://schemas.microsoft.com/office/drawing/2014/main" xmlns="" id="{C3377ADD-E399-41BF-B14F-0D20F98C4B83}"/>
              </a:ext>
            </a:extLst>
          </p:cNvPr>
          <p:cNvGrpSpPr/>
          <p:nvPr/>
        </p:nvGrpSpPr>
        <p:grpSpPr>
          <a:xfrm>
            <a:off x="689317" y="1336431"/>
            <a:ext cx="11155680" cy="4954037"/>
            <a:chOff x="-4787" y="53337"/>
            <a:chExt cx="9153525" cy="6804659"/>
          </a:xfrm>
        </p:grpSpPr>
        <p:sp>
          <p:nvSpPr>
            <p:cNvPr id="11" name="object 3">
              <a:extLst>
                <a:ext uri="{FF2B5EF4-FFF2-40B4-BE49-F238E27FC236}">
                  <a16:creationId xmlns:a16="http://schemas.microsoft.com/office/drawing/2014/main" xmlns="" id="{4041EAF2-8166-41DD-BD04-164E420FFAF2}"/>
                </a:ext>
              </a:extLst>
            </p:cNvPr>
            <p:cNvSpPr/>
            <p:nvPr/>
          </p:nvSpPr>
          <p:spPr>
            <a:xfrm>
              <a:off x="-25" y="58100"/>
              <a:ext cx="9144000" cy="890905"/>
            </a:xfrm>
            <a:custGeom>
              <a:avLst/>
              <a:gdLst/>
              <a:ahLst/>
              <a:cxnLst/>
              <a:rect l="l" t="t" r="r" b="b"/>
              <a:pathLst>
                <a:path w="9144000" h="890905">
                  <a:moveTo>
                    <a:pt x="0" y="890365"/>
                  </a:moveTo>
                  <a:lnTo>
                    <a:pt x="52556" y="880843"/>
                  </a:lnTo>
                  <a:lnTo>
                    <a:pt x="110527" y="869316"/>
                  </a:lnTo>
                  <a:lnTo>
                    <a:pt x="173707" y="855961"/>
                  </a:lnTo>
                  <a:lnTo>
                    <a:pt x="241889" y="840957"/>
                  </a:lnTo>
                  <a:lnTo>
                    <a:pt x="314866" y="824481"/>
                  </a:lnTo>
                  <a:lnTo>
                    <a:pt x="353088" y="815747"/>
                  </a:lnTo>
                  <a:lnTo>
                    <a:pt x="392431" y="806712"/>
                  </a:lnTo>
                  <a:lnTo>
                    <a:pt x="432869" y="797399"/>
                  </a:lnTo>
                  <a:lnTo>
                    <a:pt x="474377" y="787828"/>
                  </a:lnTo>
                  <a:lnTo>
                    <a:pt x="516928" y="778024"/>
                  </a:lnTo>
                  <a:lnTo>
                    <a:pt x="560498" y="768008"/>
                  </a:lnTo>
                  <a:lnTo>
                    <a:pt x="605059" y="757802"/>
                  </a:lnTo>
                  <a:lnTo>
                    <a:pt x="650586" y="747429"/>
                  </a:lnTo>
                  <a:lnTo>
                    <a:pt x="697053" y="736911"/>
                  </a:lnTo>
                  <a:lnTo>
                    <a:pt x="744435" y="726270"/>
                  </a:lnTo>
                  <a:lnTo>
                    <a:pt x="792705" y="715528"/>
                  </a:lnTo>
                  <a:lnTo>
                    <a:pt x="841838" y="704708"/>
                  </a:lnTo>
                  <a:lnTo>
                    <a:pt x="891807" y="693832"/>
                  </a:lnTo>
                  <a:lnTo>
                    <a:pt x="942588" y="682923"/>
                  </a:lnTo>
                  <a:lnTo>
                    <a:pt x="994154" y="672002"/>
                  </a:lnTo>
                  <a:lnTo>
                    <a:pt x="1046479" y="661092"/>
                  </a:lnTo>
                  <a:lnTo>
                    <a:pt x="1099537" y="650215"/>
                  </a:lnTo>
                  <a:lnTo>
                    <a:pt x="1153303" y="639393"/>
                  </a:lnTo>
                  <a:lnTo>
                    <a:pt x="1207750" y="628649"/>
                  </a:lnTo>
                  <a:lnTo>
                    <a:pt x="1262853" y="618005"/>
                  </a:lnTo>
                  <a:lnTo>
                    <a:pt x="1318587" y="607484"/>
                  </a:lnTo>
                  <a:lnTo>
                    <a:pt x="1374924" y="597107"/>
                  </a:lnTo>
                  <a:lnTo>
                    <a:pt x="1431839" y="586896"/>
                  </a:lnTo>
                  <a:lnTo>
                    <a:pt x="1489307" y="576875"/>
                  </a:lnTo>
                  <a:lnTo>
                    <a:pt x="1547302" y="567065"/>
                  </a:lnTo>
                  <a:lnTo>
                    <a:pt x="1605797" y="557489"/>
                  </a:lnTo>
                  <a:lnTo>
                    <a:pt x="1664767" y="548168"/>
                  </a:lnTo>
                  <a:lnTo>
                    <a:pt x="1724186" y="539126"/>
                  </a:lnTo>
                  <a:lnTo>
                    <a:pt x="1784029" y="530384"/>
                  </a:lnTo>
                  <a:lnTo>
                    <a:pt x="1844268" y="521965"/>
                  </a:lnTo>
                  <a:lnTo>
                    <a:pt x="1904879" y="513891"/>
                  </a:lnTo>
                  <a:lnTo>
                    <a:pt x="1965835" y="506184"/>
                  </a:lnTo>
                  <a:lnTo>
                    <a:pt x="2027112" y="498867"/>
                  </a:lnTo>
                  <a:lnTo>
                    <a:pt x="2088682" y="491961"/>
                  </a:lnTo>
                  <a:lnTo>
                    <a:pt x="2150520" y="485490"/>
                  </a:lnTo>
                  <a:lnTo>
                    <a:pt x="2212600" y="479475"/>
                  </a:lnTo>
                  <a:lnTo>
                    <a:pt x="2274897" y="473938"/>
                  </a:lnTo>
                  <a:lnTo>
                    <a:pt x="2337384" y="468903"/>
                  </a:lnTo>
                  <a:lnTo>
                    <a:pt x="2400035" y="464390"/>
                  </a:lnTo>
                  <a:lnTo>
                    <a:pt x="2462826" y="460424"/>
                  </a:lnTo>
                  <a:lnTo>
                    <a:pt x="2525729" y="457025"/>
                  </a:lnTo>
                  <a:lnTo>
                    <a:pt x="2588720" y="454216"/>
                  </a:lnTo>
                  <a:lnTo>
                    <a:pt x="2630532" y="452727"/>
                  </a:lnTo>
                  <a:lnTo>
                    <a:pt x="2672990" y="451554"/>
                  </a:lnTo>
                  <a:lnTo>
                    <a:pt x="2716076" y="450690"/>
                  </a:lnTo>
                  <a:lnTo>
                    <a:pt x="2759774" y="450124"/>
                  </a:lnTo>
                  <a:lnTo>
                    <a:pt x="2804067" y="449850"/>
                  </a:lnTo>
                  <a:lnTo>
                    <a:pt x="2848938" y="449857"/>
                  </a:lnTo>
                  <a:lnTo>
                    <a:pt x="2894370" y="450137"/>
                  </a:lnTo>
                  <a:lnTo>
                    <a:pt x="2940347" y="450682"/>
                  </a:lnTo>
                  <a:lnTo>
                    <a:pt x="2986852" y="451483"/>
                  </a:lnTo>
                  <a:lnTo>
                    <a:pt x="3033868" y="452531"/>
                  </a:lnTo>
                  <a:lnTo>
                    <a:pt x="3081378" y="453818"/>
                  </a:lnTo>
                  <a:lnTo>
                    <a:pt x="3129366" y="455336"/>
                  </a:lnTo>
                  <a:lnTo>
                    <a:pt x="3177815" y="457075"/>
                  </a:lnTo>
                  <a:lnTo>
                    <a:pt x="3226707" y="459027"/>
                  </a:lnTo>
                  <a:lnTo>
                    <a:pt x="3276028" y="461183"/>
                  </a:lnTo>
                  <a:lnTo>
                    <a:pt x="3325758" y="463535"/>
                  </a:lnTo>
                  <a:lnTo>
                    <a:pt x="3375883" y="466074"/>
                  </a:lnTo>
                  <a:lnTo>
                    <a:pt x="3426384" y="468791"/>
                  </a:lnTo>
                  <a:lnTo>
                    <a:pt x="3477246" y="471678"/>
                  </a:lnTo>
                  <a:lnTo>
                    <a:pt x="3528452" y="474727"/>
                  </a:lnTo>
                  <a:lnTo>
                    <a:pt x="3579984" y="477928"/>
                  </a:lnTo>
                  <a:lnTo>
                    <a:pt x="3631827" y="481273"/>
                  </a:lnTo>
                  <a:lnTo>
                    <a:pt x="3683962" y="484753"/>
                  </a:lnTo>
                  <a:lnTo>
                    <a:pt x="3736374" y="488361"/>
                  </a:lnTo>
                  <a:lnTo>
                    <a:pt x="3789046" y="492086"/>
                  </a:lnTo>
                  <a:lnTo>
                    <a:pt x="3841961" y="495921"/>
                  </a:lnTo>
                  <a:lnTo>
                    <a:pt x="3895102" y="499856"/>
                  </a:lnTo>
                  <a:lnTo>
                    <a:pt x="3948453" y="503884"/>
                  </a:lnTo>
                  <a:lnTo>
                    <a:pt x="4001996" y="507996"/>
                  </a:lnTo>
                  <a:lnTo>
                    <a:pt x="4055715" y="512182"/>
                  </a:lnTo>
                  <a:lnTo>
                    <a:pt x="4109594" y="516435"/>
                  </a:lnTo>
                  <a:lnTo>
                    <a:pt x="4163615" y="520746"/>
                  </a:lnTo>
                  <a:lnTo>
                    <a:pt x="4217762" y="525105"/>
                  </a:lnTo>
                  <a:lnTo>
                    <a:pt x="4272017" y="529506"/>
                  </a:lnTo>
                  <a:lnTo>
                    <a:pt x="4326365" y="533938"/>
                  </a:lnTo>
                  <a:lnTo>
                    <a:pt x="4380788" y="538394"/>
                  </a:lnTo>
                  <a:lnTo>
                    <a:pt x="4435270" y="542864"/>
                  </a:lnTo>
                  <a:lnTo>
                    <a:pt x="4489794" y="547340"/>
                  </a:lnTo>
                  <a:lnTo>
                    <a:pt x="4544343" y="551814"/>
                  </a:lnTo>
                  <a:lnTo>
                    <a:pt x="4598901" y="556276"/>
                  </a:lnTo>
                  <a:lnTo>
                    <a:pt x="4653450" y="560719"/>
                  </a:lnTo>
                  <a:lnTo>
                    <a:pt x="4707974" y="565133"/>
                  </a:lnTo>
                  <a:lnTo>
                    <a:pt x="4762456" y="569510"/>
                  </a:lnTo>
                  <a:lnTo>
                    <a:pt x="4816879" y="573842"/>
                  </a:lnTo>
                  <a:lnTo>
                    <a:pt x="4871227" y="578119"/>
                  </a:lnTo>
                  <a:lnTo>
                    <a:pt x="4925483" y="582333"/>
                  </a:lnTo>
                  <a:lnTo>
                    <a:pt x="4979630" y="586476"/>
                  </a:lnTo>
                  <a:lnTo>
                    <a:pt x="5033652" y="590539"/>
                  </a:lnTo>
                  <a:lnTo>
                    <a:pt x="5087530" y="594512"/>
                  </a:lnTo>
                  <a:lnTo>
                    <a:pt x="5141250" y="598389"/>
                  </a:lnTo>
                  <a:lnTo>
                    <a:pt x="5194794" y="602159"/>
                  </a:lnTo>
                  <a:lnTo>
                    <a:pt x="5248145" y="605815"/>
                  </a:lnTo>
                  <a:lnTo>
                    <a:pt x="5301287" y="609347"/>
                  </a:lnTo>
                  <a:lnTo>
                    <a:pt x="5354203" y="612748"/>
                  </a:lnTo>
                  <a:lnTo>
                    <a:pt x="5406875" y="616008"/>
                  </a:lnTo>
                  <a:lnTo>
                    <a:pt x="5459288" y="619119"/>
                  </a:lnTo>
                  <a:lnTo>
                    <a:pt x="5511424" y="622072"/>
                  </a:lnTo>
                  <a:lnTo>
                    <a:pt x="5563268" y="624859"/>
                  </a:lnTo>
                  <a:lnTo>
                    <a:pt x="5614801" y="627471"/>
                  </a:lnTo>
                  <a:lnTo>
                    <a:pt x="5666007" y="629899"/>
                  </a:lnTo>
                  <a:lnTo>
                    <a:pt x="5716870" y="632135"/>
                  </a:lnTo>
                  <a:lnTo>
                    <a:pt x="5767373" y="634170"/>
                  </a:lnTo>
                  <a:lnTo>
                    <a:pt x="5817499" y="635996"/>
                  </a:lnTo>
                  <a:lnTo>
                    <a:pt x="5867231" y="637604"/>
                  </a:lnTo>
                  <a:lnTo>
                    <a:pt x="5916552" y="638985"/>
                  </a:lnTo>
                  <a:lnTo>
                    <a:pt x="5965446" y="640130"/>
                  </a:lnTo>
                  <a:lnTo>
                    <a:pt x="6013896" y="641032"/>
                  </a:lnTo>
                  <a:lnTo>
                    <a:pt x="6061885" y="641681"/>
                  </a:lnTo>
                  <a:lnTo>
                    <a:pt x="6109397" y="642069"/>
                  </a:lnTo>
                  <a:lnTo>
                    <a:pt x="6156414" y="642187"/>
                  </a:lnTo>
                  <a:lnTo>
                    <a:pt x="6202921" y="642026"/>
                  </a:lnTo>
                  <a:lnTo>
                    <a:pt x="6248899" y="641579"/>
                  </a:lnTo>
                  <a:lnTo>
                    <a:pt x="6294333" y="640836"/>
                  </a:lnTo>
                  <a:lnTo>
                    <a:pt x="6339206" y="639788"/>
                  </a:lnTo>
                  <a:lnTo>
                    <a:pt x="6383500" y="638428"/>
                  </a:lnTo>
                  <a:lnTo>
                    <a:pt x="6427200" y="636746"/>
                  </a:lnTo>
                  <a:lnTo>
                    <a:pt x="6470288" y="634734"/>
                  </a:lnTo>
                  <a:lnTo>
                    <a:pt x="6512747" y="632383"/>
                  </a:lnTo>
                  <a:lnTo>
                    <a:pt x="6554562" y="629685"/>
                  </a:lnTo>
                  <a:lnTo>
                    <a:pt x="6616254" y="625034"/>
                  </a:lnTo>
                  <a:lnTo>
                    <a:pt x="6677648" y="619667"/>
                  </a:lnTo>
                  <a:lnTo>
                    <a:pt x="6738731" y="613609"/>
                  </a:lnTo>
                  <a:lnTo>
                    <a:pt x="6799493" y="606888"/>
                  </a:lnTo>
                  <a:lnTo>
                    <a:pt x="6859921" y="599528"/>
                  </a:lnTo>
                  <a:lnTo>
                    <a:pt x="6920005" y="591555"/>
                  </a:lnTo>
                  <a:lnTo>
                    <a:pt x="6979732" y="582996"/>
                  </a:lnTo>
                  <a:lnTo>
                    <a:pt x="7039092" y="573875"/>
                  </a:lnTo>
                  <a:lnTo>
                    <a:pt x="7098072" y="564218"/>
                  </a:lnTo>
                  <a:lnTo>
                    <a:pt x="7156662" y="554052"/>
                  </a:lnTo>
                  <a:lnTo>
                    <a:pt x="7214850" y="543402"/>
                  </a:lnTo>
                  <a:lnTo>
                    <a:pt x="7272624" y="532293"/>
                  </a:lnTo>
                  <a:lnTo>
                    <a:pt x="7329973" y="520752"/>
                  </a:lnTo>
                  <a:lnTo>
                    <a:pt x="7386885" y="508804"/>
                  </a:lnTo>
                  <a:lnTo>
                    <a:pt x="7443349" y="496476"/>
                  </a:lnTo>
                  <a:lnTo>
                    <a:pt x="7499354" y="483791"/>
                  </a:lnTo>
                  <a:lnTo>
                    <a:pt x="7554888" y="470778"/>
                  </a:lnTo>
                  <a:lnTo>
                    <a:pt x="7609939" y="457460"/>
                  </a:lnTo>
                  <a:lnTo>
                    <a:pt x="7664496" y="443865"/>
                  </a:lnTo>
                  <a:lnTo>
                    <a:pt x="7718548" y="430017"/>
                  </a:lnTo>
                  <a:lnTo>
                    <a:pt x="7772083" y="415943"/>
                  </a:lnTo>
                  <a:lnTo>
                    <a:pt x="7825089" y="401667"/>
                  </a:lnTo>
                  <a:lnTo>
                    <a:pt x="7877556" y="387217"/>
                  </a:lnTo>
                  <a:lnTo>
                    <a:pt x="7929471" y="372617"/>
                  </a:lnTo>
                  <a:lnTo>
                    <a:pt x="7980823" y="357894"/>
                  </a:lnTo>
                  <a:lnTo>
                    <a:pt x="8031601" y="343073"/>
                  </a:lnTo>
                  <a:lnTo>
                    <a:pt x="8081793" y="328180"/>
                  </a:lnTo>
                  <a:lnTo>
                    <a:pt x="8131388" y="313241"/>
                  </a:lnTo>
                  <a:lnTo>
                    <a:pt x="8180374" y="298281"/>
                  </a:lnTo>
                  <a:lnTo>
                    <a:pt x="8228740" y="283326"/>
                  </a:lnTo>
                  <a:lnTo>
                    <a:pt x="8276474" y="268402"/>
                  </a:lnTo>
                  <a:lnTo>
                    <a:pt x="8323565" y="253534"/>
                  </a:lnTo>
                  <a:lnTo>
                    <a:pt x="8370001" y="238749"/>
                  </a:lnTo>
                  <a:lnTo>
                    <a:pt x="8415771" y="224072"/>
                  </a:lnTo>
                  <a:lnTo>
                    <a:pt x="8460863" y="209530"/>
                  </a:lnTo>
                  <a:lnTo>
                    <a:pt x="8505266" y="195146"/>
                  </a:lnTo>
                  <a:lnTo>
                    <a:pt x="8548968" y="180948"/>
                  </a:lnTo>
                  <a:lnTo>
                    <a:pt x="8591959" y="166961"/>
                  </a:lnTo>
                  <a:lnTo>
                    <a:pt x="8634226" y="153211"/>
                  </a:lnTo>
                  <a:lnTo>
                    <a:pt x="8675757" y="139724"/>
                  </a:lnTo>
                  <a:lnTo>
                    <a:pt x="8716543" y="126525"/>
                  </a:lnTo>
                  <a:lnTo>
                    <a:pt x="8756570" y="113640"/>
                  </a:lnTo>
                  <a:lnTo>
                    <a:pt x="8795828" y="101095"/>
                  </a:lnTo>
                  <a:lnTo>
                    <a:pt x="8834304" y="88915"/>
                  </a:lnTo>
                  <a:lnTo>
                    <a:pt x="8871988" y="77127"/>
                  </a:lnTo>
                  <a:lnTo>
                    <a:pt x="8908869" y="65756"/>
                  </a:lnTo>
                  <a:lnTo>
                    <a:pt x="8980172" y="44368"/>
                  </a:lnTo>
                  <a:lnTo>
                    <a:pt x="9048121" y="24958"/>
                  </a:lnTo>
                  <a:lnTo>
                    <a:pt x="9112625" y="7730"/>
                  </a:lnTo>
                  <a:lnTo>
                    <a:pt x="9143556" y="0"/>
                  </a:lnTo>
                </a:path>
              </a:pathLst>
            </a:custGeom>
            <a:ln w="9524">
              <a:solidFill>
                <a:srgbClr val="10CF9A"/>
              </a:solidFill>
            </a:ln>
          </p:spPr>
          <p:txBody>
            <a:bodyPr wrap="square" lIns="0" tIns="0" rIns="0" bIns="0" rtlCol="0"/>
            <a:lstStyle/>
            <a:p>
              <a:endParaRPr/>
            </a:p>
          </p:txBody>
        </p:sp>
        <p:sp>
          <p:nvSpPr>
            <p:cNvPr id="12" name="object 4">
              <a:extLst>
                <a:ext uri="{FF2B5EF4-FFF2-40B4-BE49-F238E27FC236}">
                  <a16:creationId xmlns:a16="http://schemas.microsoft.com/office/drawing/2014/main" xmlns="" id="{AB045469-123A-4EB3-9B89-03276CE9507F}"/>
                </a:ext>
              </a:extLst>
            </p:cNvPr>
            <p:cNvSpPr/>
            <p:nvPr/>
          </p:nvSpPr>
          <p:spPr>
            <a:xfrm>
              <a:off x="0" y="144474"/>
              <a:ext cx="9143981" cy="6713511"/>
            </a:xfrm>
            <a:prstGeom prst="rect">
              <a:avLst/>
            </a:prstGeom>
            <a:blipFill>
              <a:blip r:embed="rId3" cstate="print"/>
              <a:stretch>
                <a:fillRect/>
              </a:stretch>
            </a:blipFill>
          </p:spPr>
          <p:txBody>
            <a:bodyPr wrap="square" lIns="0" tIns="0" rIns="0" bIns="0" rtlCol="0"/>
            <a:lstStyle/>
            <a:p>
              <a:endParaRPr/>
            </a:p>
          </p:txBody>
        </p:sp>
      </p:grpSp>
      <p:sp>
        <p:nvSpPr>
          <p:cNvPr id="2" name="Slide Number Placeholder 1">
            <a:extLst>
              <a:ext uri="{FF2B5EF4-FFF2-40B4-BE49-F238E27FC236}">
                <a16:creationId xmlns:a16="http://schemas.microsoft.com/office/drawing/2014/main" xmlns="" id="{C2DF4441-AF74-466A-BE82-E177410D77BA}"/>
              </a:ext>
            </a:extLst>
          </p:cNvPr>
          <p:cNvSpPr>
            <a:spLocks noGrp="1"/>
          </p:cNvSpPr>
          <p:nvPr>
            <p:ph type="sldNum" sz="quarter" idx="12"/>
          </p:nvPr>
        </p:nvSpPr>
        <p:spPr/>
        <p:txBody>
          <a:bodyPr/>
          <a:lstStyle/>
          <a:p>
            <a:fld id="{5953C3A8-BE0E-472B-9B60-3C596930C5B5}" type="slidenum">
              <a:rPr lang="en-US" smtClean="0"/>
              <a:pPr/>
              <a:t>50</a:t>
            </a:fld>
            <a:endParaRPr lang="en-US"/>
          </a:p>
        </p:txBody>
      </p:sp>
    </p:spTree>
    <p:extLst>
      <p:ext uri="{BB962C8B-B14F-4D97-AF65-F5344CB8AC3E}">
        <p14:creationId xmlns:p14="http://schemas.microsoft.com/office/powerpoint/2010/main" xmlns="" val="1720598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5632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Modeling Concepts</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F16ACA9B-5EBE-8540-A9CE-FDCBAD05C0D9}"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13" name="TextBox 12">
            <a:extLst>
              <a:ext uri="{FF2B5EF4-FFF2-40B4-BE49-F238E27FC236}">
                <a16:creationId xmlns:a16="http://schemas.microsoft.com/office/drawing/2014/main" xmlns="" id="{A5BAE85D-AB47-43C0-BF4F-4ABC812C02DD}"/>
              </a:ext>
            </a:extLst>
          </p:cNvPr>
          <p:cNvSpPr txBox="1"/>
          <p:nvPr/>
        </p:nvSpPr>
        <p:spPr>
          <a:xfrm>
            <a:off x="838199" y="1667310"/>
            <a:ext cx="10289345" cy="3358099"/>
          </a:xfrm>
          <a:prstGeom prst="rect">
            <a:avLst/>
          </a:prstGeom>
          <a:noFill/>
        </p:spPr>
        <p:txBody>
          <a:bodyPr wrap="square">
            <a:spAutoFit/>
          </a:bodyPr>
          <a:lstStyle/>
          <a:p>
            <a:pPr marL="12065">
              <a:lnSpc>
                <a:spcPct val="100000"/>
              </a:lnSpc>
              <a:spcBef>
                <a:spcPts val="280"/>
              </a:spcBef>
              <a:buClr>
                <a:srgbClr val="0BCFD8"/>
              </a:buClr>
              <a:buSzPct val="94230"/>
              <a:tabLst>
                <a:tab pos="379095" algn="l"/>
              </a:tabLst>
            </a:pPr>
            <a:r>
              <a:rPr lang="en-IN" sz="2400" spc="-5" dirty="0"/>
              <a:t>Importanc</a:t>
            </a:r>
            <a:r>
              <a:rPr lang="en-IN" sz="2400" dirty="0"/>
              <a:t>e</a:t>
            </a:r>
            <a:r>
              <a:rPr lang="en-IN" sz="2400" spc="-5" dirty="0"/>
              <a:t> </a:t>
            </a:r>
            <a:r>
              <a:rPr lang="en-IN" sz="2400" dirty="0"/>
              <a:t>of </a:t>
            </a:r>
            <a:r>
              <a:rPr lang="en-IN" sz="2400" spc="-5" dirty="0" err="1"/>
              <a:t>Modeling</a:t>
            </a:r>
            <a:endParaRPr lang="en-IN" sz="2400" spc="-5" dirty="0"/>
          </a:p>
          <a:p>
            <a:pPr marL="354965" indent="-342900">
              <a:lnSpc>
                <a:spcPct val="100000"/>
              </a:lnSpc>
              <a:spcBef>
                <a:spcPts val="280"/>
              </a:spcBef>
              <a:buSzPct val="94230"/>
              <a:buFont typeface="Arial" panose="020B0604020202020204" pitchFamily="34" charset="0"/>
              <a:buChar char="•"/>
              <a:tabLst>
                <a:tab pos="379095" algn="l"/>
              </a:tabLst>
            </a:pPr>
            <a:endParaRPr lang="en-US" sz="2400" spc="-5" dirty="0">
              <a:latin typeface="Times New Roman"/>
              <a:cs typeface="Times New Roman"/>
            </a:endParaRPr>
          </a:p>
          <a:p>
            <a:pPr marL="378460" indent="-366395">
              <a:lnSpc>
                <a:spcPct val="100000"/>
              </a:lnSpc>
              <a:spcBef>
                <a:spcPts val="280"/>
              </a:spcBef>
              <a:buSzPct val="94230"/>
              <a:buFont typeface="Arial" panose="020B0604020202020204" pitchFamily="34" charset="0"/>
              <a:buChar char="•"/>
              <a:tabLst>
                <a:tab pos="379095" algn="l"/>
              </a:tabLst>
            </a:pPr>
            <a:r>
              <a:rPr lang="en-US" sz="2200" spc="-5" dirty="0">
                <a:latin typeface="Times New Roman"/>
                <a:cs typeface="Times New Roman"/>
              </a:rPr>
              <a:t>Models </a:t>
            </a:r>
            <a:r>
              <a:rPr lang="en-US" sz="2200" dirty="0">
                <a:latin typeface="Times New Roman"/>
                <a:cs typeface="Times New Roman"/>
              </a:rPr>
              <a:t>help</a:t>
            </a:r>
            <a:r>
              <a:rPr lang="en-US" sz="2200" spc="-5" dirty="0">
                <a:latin typeface="Times New Roman"/>
                <a:cs typeface="Times New Roman"/>
              </a:rPr>
              <a:t> </a:t>
            </a:r>
            <a:r>
              <a:rPr lang="en-US" sz="2200" dirty="0">
                <a:latin typeface="Times New Roman"/>
                <a:cs typeface="Times New Roman"/>
              </a:rPr>
              <a:t>us</a:t>
            </a:r>
          </a:p>
          <a:p>
            <a:pPr marL="764540" lvl="1" indent="-342900">
              <a:lnSpc>
                <a:spcPct val="150000"/>
              </a:lnSpc>
              <a:spcBef>
                <a:spcPts val="165"/>
              </a:spcBef>
              <a:buSzPct val="83333"/>
              <a:buFont typeface="Arial" panose="020B0604020202020204" pitchFamily="34" charset="0"/>
              <a:buChar char="•"/>
              <a:tabLst>
                <a:tab pos="745490" algn="l"/>
              </a:tabLst>
            </a:pPr>
            <a:r>
              <a:rPr lang="en-US" sz="2200" spc="-5" dirty="0">
                <a:latin typeface="Times New Roman"/>
                <a:cs typeface="Times New Roman"/>
              </a:rPr>
              <a:t>to </a:t>
            </a:r>
            <a:r>
              <a:rPr lang="en-US" sz="2200" dirty="0">
                <a:latin typeface="Times New Roman"/>
                <a:cs typeface="Times New Roman"/>
              </a:rPr>
              <a:t>visualize a </a:t>
            </a:r>
            <a:r>
              <a:rPr lang="en-US" sz="2200" spc="-5" dirty="0">
                <a:latin typeface="Times New Roman"/>
                <a:cs typeface="Times New Roman"/>
              </a:rPr>
              <a:t>system as it is </a:t>
            </a:r>
            <a:r>
              <a:rPr lang="en-US" sz="2200" dirty="0">
                <a:latin typeface="Times New Roman"/>
                <a:cs typeface="Times New Roman"/>
              </a:rPr>
              <a:t>or </a:t>
            </a:r>
            <a:r>
              <a:rPr lang="en-US" sz="2200" spc="-5" dirty="0">
                <a:latin typeface="Times New Roman"/>
                <a:cs typeface="Times New Roman"/>
              </a:rPr>
              <a:t>as we want it to</a:t>
            </a:r>
            <a:r>
              <a:rPr lang="en-US" sz="2200" spc="-45" dirty="0">
                <a:latin typeface="Times New Roman"/>
                <a:cs typeface="Times New Roman"/>
              </a:rPr>
              <a:t> </a:t>
            </a:r>
            <a:r>
              <a:rPr lang="en-US" sz="2200" dirty="0">
                <a:latin typeface="Times New Roman"/>
                <a:cs typeface="Times New Roman"/>
              </a:rPr>
              <a:t>be.</a:t>
            </a:r>
          </a:p>
          <a:p>
            <a:pPr marL="764540" lvl="1" indent="-342900">
              <a:lnSpc>
                <a:spcPct val="150000"/>
              </a:lnSpc>
              <a:spcBef>
                <a:spcPts val="195"/>
              </a:spcBef>
              <a:buSzPct val="83333"/>
              <a:buFont typeface="Arial" panose="020B0604020202020204" pitchFamily="34" charset="0"/>
              <a:buChar char="•"/>
              <a:tabLst>
                <a:tab pos="745490" algn="l"/>
              </a:tabLst>
            </a:pPr>
            <a:r>
              <a:rPr lang="en-US" sz="2200" spc="-5" dirty="0">
                <a:latin typeface="Times New Roman"/>
                <a:cs typeface="Times New Roman"/>
              </a:rPr>
              <a:t>to specify the structure </a:t>
            </a:r>
            <a:r>
              <a:rPr lang="en-US" sz="2200" dirty="0">
                <a:latin typeface="Times New Roman"/>
                <a:cs typeface="Times New Roman"/>
              </a:rPr>
              <a:t>or behavior of a</a:t>
            </a:r>
            <a:r>
              <a:rPr lang="en-US" sz="2200" spc="-40" dirty="0">
                <a:latin typeface="Times New Roman"/>
                <a:cs typeface="Times New Roman"/>
              </a:rPr>
              <a:t> </a:t>
            </a:r>
            <a:r>
              <a:rPr lang="en-US" sz="2200" spc="-5" dirty="0">
                <a:latin typeface="Times New Roman"/>
                <a:cs typeface="Times New Roman"/>
              </a:rPr>
              <a:t>system.</a:t>
            </a:r>
            <a:endParaRPr lang="en-US" sz="2200" dirty="0">
              <a:latin typeface="Times New Roman"/>
              <a:cs typeface="Times New Roman"/>
            </a:endParaRPr>
          </a:p>
          <a:p>
            <a:pPr marL="764540" marR="40640" lvl="1" indent="-342900">
              <a:lnSpc>
                <a:spcPct val="150000"/>
              </a:lnSpc>
              <a:spcBef>
                <a:spcPts val="525"/>
              </a:spcBef>
              <a:buSzPct val="83333"/>
              <a:buFont typeface="Arial" panose="020B0604020202020204" pitchFamily="34" charset="0"/>
              <a:buChar char="•"/>
              <a:tabLst>
                <a:tab pos="745490" algn="l"/>
              </a:tabLst>
            </a:pPr>
            <a:r>
              <a:rPr lang="en-US" sz="2200" spc="-5" dirty="0">
                <a:latin typeface="Times New Roman"/>
                <a:cs typeface="Times New Roman"/>
              </a:rPr>
              <a:t>in </a:t>
            </a:r>
            <a:r>
              <a:rPr lang="en-US" sz="2200" dirty="0">
                <a:latin typeface="Times New Roman"/>
                <a:cs typeface="Times New Roman"/>
              </a:rPr>
              <a:t>providing a </a:t>
            </a:r>
            <a:r>
              <a:rPr lang="en-US" sz="2200" spc="-5" dirty="0">
                <a:latin typeface="Times New Roman"/>
                <a:cs typeface="Times New Roman"/>
              </a:rPr>
              <a:t>template that </a:t>
            </a:r>
            <a:r>
              <a:rPr lang="en-US" sz="2200" dirty="0">
                <a:latin typeface="Times New Roman"/>
                <a:cs typeface="Times New Roman"/>
              </a:rPr>
              <a:t>guides us </a:t>
            </a:r>
            <a:r>
              <a:rPr lang="en-US" sz="2200" spc="-5" dirty="0">
                <a:latin typeface="Times New Roman"/>
                <a:cs typeface="Times New Roman"/>
              </a:rPr>
              <a:t>in constructing</a:t>
            </a:r>
            <a:r>
              <a:rPr lang="en-US" sz="2200" spc="-85" dirty="0">
                <a:latin typeface="Times New Roman"/>
                <a:cs typeface="Times New Roman"/>
              </a:rPr>
              <a:t> </a:t>
            </a:r>
            <a:r>
              <a:rPr lang="en-US" sz="2200" dirty="0">
                <a:latin typeface="Times New Roman"/>
                <a:cs typeface="Times New Roman"/>
              </a:rPr>
              <a:t>a  </a:t>
            </a:r>
            <a:r>
              <a:rPr lang="en-US" sz="2200" spc="-5" dirty="0">
                <a:latin typeface="Times New Roman"/>
                <a:cs typeface="Times New Roman"/>
              </a:rPr>
              <a:t>system.</a:t>
            </a:r>
            <a:endParaRPr lang="en-US" sz="2200" dirty="0">
              <a:latin typeface="Times New Roman"/>
              <a:cs typeface="Times New Roman"/>
            </a:endParaRPr>
          </a:p>
          <a:p>
            <a:pPr marL="764540" lvl="1" indent="-342900">
              <a:lnSpc>
                <a:spcPct val="150000"/>
              </a:lnSpc>
              <a:spcBef>
                <a:spcPts val="190"/>
              </a:spcBef>
              <a:buSzPct val="83333"/>
              <a:buFont typeface="Arial" panose="020B0604020202020204" pitchFamily="34" charset="0"/>
              <a:buChar char="•"/>
              <a:tabLst>
                <a:tab pos="745490" algn="l"/>
              </a:tabLst>
            </a:pPr>
            <a:r>
              <a:rPr lang="en-US" sz="2200" spc="-5" dirty="0">
                <a:latin typeface="Times New Roman"/>
                <a:cs typeface="Times New Roman"/>
              </a:rPr>
              <a:t>in </a:t>
            </a:r>
            <a:r>
              <a:rPr lang="en-US" sz="2200" dirty="0">
                <a:latin typeface="Times New Roman"/>
                <a:cs typeface="Times New Roman"/>
              </a:rPr>
              <a:t>providing documenting </a:t>
            </a:r>
            <a:r>
              <a:rPr lang="en-US" sz="2200" spc="-5" dirty="0">
                <a:latin typeface="Times New Roman"/>
                <a:cs typeface="Times New Roman"/>
              </a:rPr>
              <a:t>the </a:t>
            </a:r>
            <a:r>
              <a:rPr lang="en-US" sz="2200" dirty="0">
                <a:latin typeface="Times New Roman"/>
                <a:cs typeface="Times New Roman"/>
              </a:rPr>
              <a:t>decisions </a:t>
            </a:r>
            <a:r>
              <a:rPr lang="en-US" sz="2200" spc="-5" dirty="0">
                <a:latin typeface="Times New Roman"/>
                <a:cs typeface="Times New Roman"/>
              </a:rPr>
              <a:t>we </a:t>
            </a:r>
            <a:r>
              <a:rPr lang="en-US" sz="2200" dirty="0">
                <a:latin typeface="Times New Roman"/>
                <a:cs typeface="Times New Roman"/>
              </a:rPr>
              <a:t>have</a:t>
            </a:r>
            <a:r>
              <a:rPr lang="en-US" sz="2200" spc="-85" dirty="0">
                <a:latin typeface="Times New Roman"/>
                <a:cs typeface="Times New Roman"/>
              </a:rPr>
              <a:t> </a:t>
            </a:r>
            <a:r>
              <a:rPr lang="en-US" sz="2200" spc="-5" dirty="0">
                <a:latin typeface="Times New Roman"/>
                <a:cs typeface="Times New Roman"/>
              </a:rPr>
              <a:t>made.</a:t>
            </a:r>
            <a:endParaRPr lang="en-US" sz="2200" dirty="0">
              <a:latin typeface="Times New Roman"/>
              <a:cs typeface="Times New Roman"/>
            </a:endParaRPr>
          </a:p>
        </p:txBody>
      </p:sp>
      <p:sp>
        <p:nvSpPr>
          <p:cNvPr id="2" name="Slide Number Placeholder 1">
            <a:extLst>
              <a:ext uri="{FF2B5EF4-FFF2-40B4-BE49-F238E27FC236}">
                <a16:creationId xmlns:a16="http://schemas.microsoft.com/office/drawing/2014/main" xmlns="" id="{86023861-3A6D-465F-83C5-0902F889F9C7}"/>
              </a:ext>
            </a:extLst>
          </p:cNvPr>
          <p:cNvSpPr>
            <a:spLocks noGrp="1"/>
          </p:cNvSpPr>
          <p:nvPr>
            <p:ph type="sldNum" sz="quarter" idx="12"/>
          </p:nvPr>
        </p:nvSpPr>
        <p:spPr/>
        <p:txBody>
          <a:bodyPr/>
          <a:lstStyle/>
          <a:p>
            <a:fld id="{5953C3A8-BE0E-472B-9B60-3C596930C5B5}" type="slidenum">
              <a:rPr lang="en-US" smtClean="0"/>
              <a:pPr/>
              <a:t>51</a:t>
            </a:fld>
            <a:endParaRPr lang="en-US"/>
          </a:p>
        </p:txBody>
      </p:sp>
    </p:spTree>
    <p:extLst>
      <p:ext uri="{BB962C8B-B14F-4D97-AF65-F5344CB8AC3E}">
        <p14:creationId xmlns:p14="http://schemas.microsoft.com/office/powerpoint/2010/main" xmlns="" val="456679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5632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Modeling Concepts</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560FD684-2B1C-2641-9549-BBE4D40BA996}"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TextBox 8">
            <a:extLst>
              <a:ext uri="{FF2B5EF4-FFF2-40B4-BE49-F238E27FC236}">
                <a16:creationId xmlns:a16="http://schemas.microsoft.com/office/drawing/2014/main" xmlns="" id="{48A373FB-7804-4AA8-A4D3-0867926A45DF}"/>
              </a:ext>
            </a:extLst>
          </p:cNvPr>
          <p:cNvSpPr txBox="1"/>
          <p:nvPr/>
        </p:nvSpPr>
        <p:spPr>
          <a:xfrm>
            <a:off x="1012874" y="1624990"/>
            <a:ext cx="9411286" cy="4314001"/>
          </a:xfrm>
          <a:prstGeom prst="rect">
            <a:avLst/>
          </a:prstGeom>
          <a:noFill/>
        </p:spPr>
        <p:txBody>
          <a:bodyPr wrap="square">
            <a:spAutoFit/>
          </a:bodyPr>
          <a:lstStyle/>
          <a:p>
            <a:pPr marL="370840" marR="5080" indent="-273050">
              <a:lnSpc>
                <a:spcPts val="2620"/>
              </a:lnSpc>
              <a:spcBef>
                <a:spcPts val="400"/>
              </a:spcBef>
            </a:pPr>
            <a:r>
              <a:rPr lang="en-IN" sz="2200" spc="-10" dirty="0">
                <a:latin typeface="Times New Roman" panose="02020603050405020304" pitchFamily="18" charset="0"/>
                <a:cs typeface="Times New Roman" panose="02020603050405020304" pitchFamily="18" charset="0"/>
              </a:rPr>
              <a:t>Purpose </a:t>
            </a:r>
            <a:r>
              <a:rPr lang="en-IN" sz="2200" dirty="0">
                <a:latin typeface="Times New Roman" panose="02020603050405020304" pitchFamily="18" charset="0"/>
                <a:cs typeface="Times New Roman" panose="02020603050405020304" pitchFamily="18" charset="0"/>
              </a:rPr>
              <a:t>of</a:t>
            </a:r>
            <a:r>
              <a:rPr lang="en-IN" sz="2200" spc="-85" dirty="0">
                <a:latin typeface="Times New Roman" panose="02020603050405020304" pitchFamily="18" charset="0"/>
                <a:cs typeface="Times New Roman" panose="02020603050405020304" pitchFamily="18" charset="0"/>
              </a:rPr>
              <a:t> </a:t>
            </a:r>
            <a:r>
              <a:rPr lang="en-IN" sz="2200" spc="-5" dirty="0" err="1">
                <a:latin typeface="Times New Roman" panose="02020603050405020304" pitchFamily="18" charset="0"/>
                <a:cs typeface="Times New Roman" panose="02020603050405020304" pitchFamily="18" charset="0"/>
              </a:rPr>
              <a:t>Modeling</a:t>
            </a:r>
            <a:endParaRPr lang="en-IN" sz="2200" spc="-5" dirty="0">
              <a:latin typeface="Times New Roman" panose="02020603050405020304" pitchFamily="18" charset="0"/>
              <a:cs typeface="Times New Roman" panose="02020603050405020304" pitchFamily="18" charset="0"/>
            </a:endParaRPr>
          </a:p>
          <a:p>
            <a:pPr marL="370840" marR="5080" indent="-273050">
              <a:lnSpc>
                <a:spcPts val="2620"/>
              </a:lnSpc>
              <a:spcBef>
                <a:spcPts val="400"/>
              </a:spcBef>
            </a:pPr>
            <a:endParaRPr lang="en-US" sz="2200" spc="-5" dirty="0">
              <a:latin typeface="Times New Roman" panose="02020603050405020304" pitchFamily="18" charset="0"/>
              <a:cs typeface="Times New Roman" panose="02020603050405020304" pitchFamily="18" charset="0"/>
            </a:endParaRPr>
          </a:p>
          <a:p>
            <a:pPr marL="370840" marR="5080" indent="-273050">
              <a:lnSpc>
                <a:spcPts val="2620"/>
              </a:lnSpc>
              <a:spcBef>
                <a:spcPts val="400"/>
              </a:spcBef>
            </a:pPr>
            <a:r>
              <a:rPr lang="en-US" sz="1800" spc="-5" dirty="0">
                <a:latin typeface="Times New Roman"/>
                <a:cs typeface="Times New Roman"/>
              </a:rPr>
              <a:t>Designers </a:t>
            </a:r>
            <a:r>
              <a:rPr lang="en-US" sz="1800" dirty="0">
                <a:latin typeface="Times New Roman"/>
                <a:cs typeface="Times New Roman"/>
              </a:rPr>
              <a:t>build </a:t>
            </a:r>
            <a:r>
              <a:rPr lang="en-US" sz="1800" spc="-5" dirty="0">
                <a:latin typeface="Times New Roman"/>
                <a:cs typeface="Times New Roman"/>
              </a:rPr>
              <a:t>many </a:t>
            </a:r>
            <a:r>
              <a:rPr lang="en-US" sz="1800" dirty="0">
                <a:latin typeface="Times New Roman"/>
                <a:cs typeface="Times New Roman"/>
              </a:rPr>
              <a:t>kinds of </a:t>
            </a:r>
            <a:r>
              <a:rPr lang="en-US" sz="1800" spc="-5" dirty="0">
                <a:latin typeface="Times New Roman"/>
                <a:cs typeface="Times New Roman"/>
              </a:rPr>
              <a:t>models </a:t>
            </a:r>
            <a:r>
              <a:rPr lang="en-US" sz="1800" dirty="0">
                <a:latin typeface="Times New Roman"/>
                <a:cs typeface="Times New Roman"/>
              </a:rPr>
              <a:t>for various purposes  before </a:t>
            </a:r>
            <a:r>
              <a:rPr lang="en-US" sz="1800" spc="-5" dirty="0">
                <a:latin typeface="Times New Roman"/>
                <a:cs typeface="Times New Roman"/>
              </a:rPr>
              <a:t>constructing</a:t>
            </a:r>
            <a:r>
              <a:rPr lang="en-US" sz="1800" spc="-10" dirty="0">
                <a:latin typeface="Times New Roman"/>
                <a:cs typeface="Times New Roman"/>
              </a:rPr>
              <a:t> </a:t>
            </a:r>
            <a:r>
              <a:rPr lang="en-US" sz="1800" spc="-5" dirty="0">
                <a:latin typeface="Times New Roman"/>
                <a:cs typeface="Times New Roman"/>
              </a:rPr>
              <a:t>things.</a:t>
            </a:r>
            <a:endParaRPr lang="en-US" sz="1800" dirty="0">
              <a:latin typeface="Times New Roman"/>
              <a:cs typeface="Times New Roman"/>
            </a:endParaRPr>
          </a:p>
          <a:p>
            <a:pPr>
              <a:lnSpc>
                <a:spcPct val="100000"/>
              </a:lnSpc>
              <a:spcBef>
                <a:spcPts val="45"/>
              </a:spcBef>
            </a:pPr>
            <a:endParaRPr lang="en-US" sz="2000" dirty="0">
              <a:latin typeface="Times New Roman"/>
              <a:cs typeface="Times New Roman"/>
            </a:endParaRPr>
          </a:p>
          <a:p>
            <a:pPr marL="97790">
              <a:lnSpc>
                <a:spcPct val="100000"/>
              </a:lnSpc>
            </a:pPr>
            <a:r>
              <a:rPr lang="en-US" sz="1800" spc="-5" dirty="0">
                <a:latin typeface="Times New Roman"/>
                <a:cs typeface="Times New Roman"/>
              </a:rPr>
              <a:t>Models serve several </a:t>
            </a:r>
            <a:r>
              <a:rPr lang="en-US" sz="1800" dirty="0">
                <a:latin typeface="Times New Roman"/>
                <a:cs typeface="Times New Roman"/>
              </a:rPr>
              <a:t>purposes</a:t>
            </a:r>
            <a:r>
              <a:rPr lang="en-US" sz="1800" spc="-10" dirty="0">
                <a:latin typeface="Times New Roman"/>
                <a:cs typeface="Times New Roman"/>
              </a:rPr>
              <a:t> </a:t>
            </a:r>
            <a:r>
              <a:rPr lang="en-US" sz="1800" dirty="0">
                <a:latin typeface="Times New Roman"/>
                <a:cs typeface="Times New Roman"/>
              </a:rPr>
              <a:t>–</a:t>
            </a:r>
          </a:p>
          <a:p>
            <a:pPr marL="97790">
              <a:lnSpc>
                <a:spcPct val="100000"/>
              </a:lnSpc>
            </a:pPr>
            <a:endParaRPr lang="en-US" sz="1800" dirty="0">
              <a:latin typeface="Times New Roman"/>
              <a:cs typeface="Times New Roman"/>
            </a:endParaRPr>
          </a:p>
          <a:p>
            <a:pPr marL="370840" indent="-358775">
              <a:lnSpc>
                <a:spcPct val="100000"/>
              </a:lnSpc>
              <a:spcBef>
                <a:spcPts val="425"/>
              </a:spcBef>
              <a:buSzPct val="93750"/>
              <a:buFont typeface="Arial" panose="020B0604020202020204" pitchFamily="34" charset="0"/>
              <a:buChar char="•"/>
              <a:tabLst>
                <a:tab pos="370840" algn="l"/>
                <a:tab pos="371475" algn="l"/>
              </a:tabLst>
            </a:pPr>
            <a:r>
              <a:rPr lang="en-US" sz="1800" spc="-30" dirty="0">
                <a:latin typeface="Times New Roman"/>
                <a:cs typeface="Times New Roman"/>
              </a:rPr>
              <a:t>Testing </a:t>
            </a:r>
            <a:r>
              <a:rPr lang="en-US" sz="1800" dirty="0">
                <a:latin typeface="Times New Roman"/>
                <a:cs typeface="Times New Roman"/>
              </a:rPr>
              <a:t>a physical </a:t>
            </a:r>
            <a:r>
              <a:rPr lang="en-US" sz="1800" spc="-5" dirty="0">
                <a:latin typeface="Times New Roman"/>
                <a:cs typeface="Times New Roman"/>
              </a:rPr>
              <a:t>entity </a:t>
            </a:r>
            <a:r>
              <a:rPr lang="en-US" sz="1800" dirty="0">
                <a:latin typeface="Times New Roman"/>
                <a:cs typeface="Times New Roman"/>
              </a:rPr>
              <a:t>before building</a:t>
            </a:r>
            <a:r>
              <a:rPr lang="en-US" sz="1800" spc="45" dirty="0">
                <a:latin typeface="Times New Roman"/>
                <a:cs typeface="Times New Roman"/>
              </a:rPr>
              <a:t> </a:t>
            </a:r>
            <a:r>
              <a:rPr lang="en-US" sz="1800" spc="95" dirty="0">
                <a:latin typeface="Norasi"/>
                <a:cs typeface="Norasi"/>
              </a:rPr>
              <a:t>(simulation)</a:t>
            </a:r>
            <a:endParaRPr lang="en-US" sz="1800" dirty="0">
              <a:latin typeface="Norasi"/>
              <a:cs typeface="Norasi"/>
            </a:endParaRPr>
          </a:p>
          <a:p>
            <a:pPr marL="370840" indent="-358775">
              <a:lnSpc>
                <a:spcPct val="100000"/>
              </a:lnSpc>
              <a:spcBef>
                <a:spcPts val="1620"/>
              </a:spcBef>
              <a:buSzPct val="93750"/>
              <a:buFont typeface="Arial" panose="020B0604020202020204" pitchFamily="34" charset="0"/>
              <a:buChar char="•"/>
              <a:tabLst>
                <a:tab pos="370840" algn="l"/>
                <a:tab pos="371475" algn="l"/>
              </a:tabLst>
            </a:pPr>
            <a:r>
              <a:rPr lang="en-US" sz="1800" spc="-5" dirty="0">
                <a:latin typeface="Times New Roman"/>
                <a:cs typeface="Times New Roman"/>
              </a:rPr>
              <a:t>Communication with</a:t>
            </a:r>
            <a:r>
              <a:rPr lang="en-US" sz="1800" spc="-10" dirty="0">
                <a:latin typeface="Times New Roman"/>
                <a:cs typeface="Times New Roman"/>
              </a:rPr>
              <a:t> </a:t>
            </a:r>
            <a:r>
              <a:rPr lang="en-US" sz="1800" spc="-5" dirty="0">
                <a:latin typeface="Times New Roman"/>
                <a:cs typeface="Times New Roman"/>
              </a:rPr>
              <a:t>customer</a:t>
            </a:r>
            <a:endParaRPr lang="en-US" sz="1800" dirty="0">
              <a:latin typeface="Times New Roman"/>
              <a:cs typeface="Times New Roman"/>
            </a:endParaRPr>
          </a:p>
          <a:p>
            <a:pPr marL="370840" indent="-358775">
              <a:lnSpc>
                <a:spcPct val="100000"/>
              </a:lnSpc>
              <a:spcBef>
                <a:spcPts val="1620"/>
              </a:spcBef>
              <a:buSzPct val="93750"/>
              <a:buFont typeface="Arial" panose="020B0604020202020204" pitchFamily="34" charset="0"/>
              <a:buChar char="•"/>
              <a:tabLst>
                <a:tab pos="370840" algn="l"/>
                <a:tab pos="371475" algn="l"/>
              </a:tabLst>
            </a:pPr>
            <a:r>
              <a:rPr lang="en-US" sz="1800" spc="-20" dirty="0">
                <a:latin typeface="Times New Roman"/>
                <a:cs typeface="Times New Roman"/>
              </a:rPr>
              <a:t>Visualization</a:t>
            </a:r>
            <a:endParaRPr lang="en-US" sz="1800" dirty="0">
              <a:latin typeface="Times New Roman"/>
              <a:cs typeface="Times New Roman"/>
            </a:endParaRPr>
          </a:p>
          <a:p>
            <a:pPr marL="370840" indent="-358775">
              <a:lnSpc>
                <a:spcPct val="100000"/>
              </a:lnSpc>
              <a:spcBef>
                <a:spcPts val="1620"/>
              </a:spcBef>
              <a:buSzPct val="93750"/>
              <a:buFont typeface="Arial" panose="020B0604020202020204" pitchFamily="34" charset="0"/>
              <a:buChar char="•"/>
              <a:tabLst>
                <a:tab pos="370840" algn="l"/>
                <a:tab pos="371475" algn="l"/>
              </a:tabLst>
            </a:pPr>
            <a:r>
              <a:rPr lang="en-US" sz="1800" spc="-5" dirty="0">
                <a:latin typeface="Times New Roman"/>
                <a:cs typeface="Times New Roman"/>
              </a:rPr>
              <a:t>Reduction </a:t>
            </a:r>
            <a:r>
              <a:rPr lang="en-US" sz="1800" dirty="0">
                <a:latin typeface="Times New Roman"/>
                <a:cs typeface="Times New Roman"/>
              </a:rPr>
              <a:t>of</a:t>
            </a:r>
            <a:r>
              <a:rPr lang="en-US" sz="1800" spc="-5" dirty="0">
                <a:latin typeface="Times New Roman"/>
                <a:cs typeface="Times New Roman"/>
              </a:rPr>
              <a:t> complexity</a:t>
            </a:r>
            <a:endParaRPr lang="en-US" sz="1800" dirty="0">
              <a:latin typeface="Times New Roman"/>
              <a:cs typeface="Times New Roman"/>
            </a:endParaRPr>
          </a:p>
          <a:p>
            <a:pPr marL="370840" indent="-358775">
              <a:lnSpc>
                <a:spcPct val="100000"/>
              </a:lnSpc>
              <a:spcBef>
                <a:spcPts val="1620"/>
              </a:spcBef>
              <a:buSzPct val="93750"/>
              <a:buFont typeface="Arial" panose="020B0604020202020204" pitchFamily="34" charset="0"/>
              <a:buChar char="•"/>
              <a:tabLst>
                <a:tab pos="370840" algn="l"/>
                <a:tab pos="371475" algn="l"/>
              </a:tabLst>
            </a:pPr>
            <a:r>
              <a:rPr lang="en-US" sz="1800" spc="-5" dirty="0">
                <a:latin typeface="Times New Roman"/>
                <a:cs typeface="Times New Roman"/>
              </a:rPr>
              <a:t>Better </a:t>
            </a:r>
            <a:r>
              <a:rPr lang="en-US" sz="1800" dirty="0">
                <a:latin typeface="Times New Roman"/>
                <a:cs typeface="Times New Roman"/>
              </a:rPr>
              <a:t>understanding of </a:t>
            </a:r>
            <a:r>
              <a:rPr lang="en-US" sz="1800" spc="-5" dirty="0">
                <a:latin typeface="Times New Roman"/>
                <a:cs typeface="Times New Roman"/>
              </a:rPr>
              <a:t>the</a:t>
            </a:r>
            <a:r>
              <a:rPr lang="en-US" sz="1800" spc="-15" dirty="0">
                <a:latin typeface="Times New Roman"/>
                <a:cs typeface="Times New Roman"/>
              </a:rPr>
              <a:t> </a:t>
            </a:r>
            <a:r>
              <a:rPr lang="en-US" sz="1800" dirty="0">
                <a:latin typeface="Times New Roman"/>
                <a:cs typeface="Times New Roman"/>
              </a:rPr>
              <a:t>problem</a:t>
            </a:r>
          </a:p>
        </p:txBody>
      </p:sp>
      <p:sp>
        <p:nvSpPr>
          <p:cNvPr id="2" name="Slide Number Placeholder 1">
            <a:extLst>
              <a:ext uri="{FF2B5EF4-FFF2-40B4-BE49-F238E27FC236}">
                <a16:creationId xmlns:a16="http://schemas.microsoft.com/office/drawing/2014/main" xmlns="" id="{C0ADD27E-8C3E-4568-9D69-BF69C7911A78}"/>
              </a:ext>
            </a:extLst>
          </p:cNvPr>
          <p:cNvSpPr>
            <a:spLocks noGrp="1"/>
          </p:cNvSpPr>
          <p:nvPr>
            <p:ph type="sldNum" sz="quarter" idx="12"/>
          </p:nvPr>
        </p:nvSpPr>
        <p:spPr/>
        <p:txBody>
          <a:bodyPr/>
          <a:lstStyle/>
          <a:p>
            <a:fld id="{5953C3A8-BE0E-472B-9B60-3C596930C5B5}" type="slidenum">
              <a:rPr lang="en-US" smtClean="0"/>
              <a:pPr/>
              <a:t>52</a:t>
            </a:fld>
            <a:endParaRPr lang="en-US"/>
          </a:p>
        </p:txBody>
      </p:sp>
    </p:spTree>
    <p:extLst>
      <p:ext uri="{BB962C8B-B14F-4D97-AF65-F5344CB8AC3E}">
        <p14:creationId xmlns:p14="http://schemas.microsoft.com/office/powerpoint/2010/main" xmlns="" val="31665988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5632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Modeling Concepts</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0CBC4DA9-EBFF-704B-9057-588FFCC9974F}"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TextBox 8">
            <a:extLst>
              <a:ext uri="{FF2B5EF4-FFF2-40B4-BE49-F238E27FC236}">
                <a16:creationId xmlns:a16="http://schemas.microsoft.com/office/drawing/2014/main" xmlns="" id="{CC3B11B7-11FA-40B6-AA61-25FEFE94631B}"/>
              </a:ext>
            </a:extLst>
          </p:cNvPr>
          <p:cNvSpPr txBox="1"/>
          <p:nvPr/>
        </p:nvSpPr>
        <p:spPr>
          <a:xfrm>
            <a:off x="732692" y="1308931"/>
            <a:ext cx="10367889" cy="3318281"/>
          </a:xfrm>
          <a:prstGeom prst="rect">
            <a:avLst/>
          </a:prstGeom>
          <a:noFill/>
        </p:spPr>
        <p:txBody>
          <a:bodyPr wrap="square">
            <a:spAutoFit/>
          </a:bodyPr>
          <a:lstStyle/>
          <a:p>
            <a:pPr marL="12700" algn="just">
              <a:lnSpc>
                <a:spcPct val="100000"/>
              </a:lnSpc>
              <a:spcBef>
                <a:spcPts val="650"/>
              </a:spcBef>
            </a:pPr>
            <a:r>
              <a:rPr lang="en-IN" sz="2400" spc="-10" dirty="0">
                <a:latin typeface="Times New Roman" panose="02020603050405020304" pitchFamily="18" charset="0"/>
                <a:cs typeface="Times New Roman" panose="02020603050405020304" pitchFamily="18" charset="0"/>
              </a:rPr>
              <a:t>Purpos</a:t>
            </a:r>
            <a:r>
              <a:rPr lang="en-IN" sz="2400" dirty="0">
                <a:latin typeface="Times New Roman" panose="02020603050405020304" pitchFamily="18" charset="0"/>
                <a:cs typeface="Times New Roman" panose="02020603050405020304" pitchFamily="18" charset="0"/>
              </a:rPr>
              <a:t>e</a:t>
            </a:r>
            <a:r>
              <a:rPr lang="en-IN" sz="2400" spc="-1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of </a:t>
            </a:r>
            <a:r>
              <a:rPr lang="en-IN" sz="2400" spc="-5" dirty="0" err="1">
                <a:latin typeface="Times New Roman" panose="02020603050405020304" pitchFamily="18" charset="0"/>
                <a:cs typeface="Times New Roman" panose="02020603050405020304" pitchFamily="18" charset="0"/>
              </a:rPr>
              <a:t>Modeling</a:t>
            </a:r>
            <a:endParaRPr lang="en-IN" sz="2400" spc="-5" dirty="0">
              <a:latin typeface="Times New Roman" panose="02020603050405020304" pitchFamily="18" charset="0"/>
              <a:cs typeface="Times New Roman" panose="02020603050405020304" pitchFamily="18" charset="0"/>
            </a:endParaRPr>
          </a:p>
          <a:p>
            <a:pPr marL="12700" algn="just">
              <a:lnSpc>
                <a:spcPct val="100000"/>
              </a:lnSpc>
              <a:spcBef>
                <a:spcPts val="650"/>
              </a:spcBef>
            </a:pPr>
            <a:endParaRPr lang="en-US" sz="2400" b="1" spc="-5" dirty="0">
              <a:solidFill>
                <a:srgbClr val="FF0000"/>
              </a:solidFill>
              <a:latin typeface="Times New Roman" panose="02020603050405020304" pitchFamily="18" charset="0"/>
              <a:cs typeface="Times New Roman" panose="02020603050405020304" pitchFamily="18" charset="0"/>
            </a:endParaRPr>
          </a:p>
          <a:p>
            <a:pPr marL="12700" algn="just">
              <a:lnSpc>
                <a:spcPct val="100000"/>
              </a:lnSpc>
              <a:spcBef>
                <a:spcPts val="650"/>
              </a:spcBef>
            </a:pPr>
            <a:r>
              <a:rPr lang="en-US" sz="2200" b="1" spc="-5" dirty="0">
                <a:latin typeface="Times New Roman" panose="02020603050405020304" pitchFamily="18" charset="0"/>
                <a:cs typeface="Times New Roman" panose="02020603050405020304" pitchFamily="18" charset="0"/>
              </a:rPr>
              <a:t>Communication with</a:t>
            </a:r>
            <a:r>
              <a:rPr lang="en-US" sz="2200" b="1" spc="-10" dirty="0">
                <a:latin typeface="Times New Roman" panose="02020603050405020304" pitchFamily="18" charset="0"/>
                <a:cs typeface="Times New Roman" panose="02020603050405020304" pitchFamily="18" charset="0"/>
              </a:rPr>
              <a:t> </a:t>
            </a:r>
            <a:r>
              <a:rPr lang="en-US" sz="2200" b="1" spc="-5" dirty="0">
                <a:latin typeface="Times New Roman" panose="02020603050405020304" pitchFamily="18" charset="0"/>
                <a:cs typeface="Times New Roman" panose="02020603050405020304" pitchFamily="18" charset="0"/>
              </a:rPr>
              <a:t>customers</a:t>
            </a:r>
          </a:p>
          <a:p>
            <a:pPr marL="12700" algn="just">
              <a:lnSpc>
                <a:spcPct val="100000"/>
              </a:lnSpc>
              <a:spcBef>
                <a:spcPts val="650"/>
              </a:spcBef>
            </a:pPr>
            <a:endParaRPr lang="en-US" sz="2200" dirty="0">
              <a:latin typeface="Times New Roman" panose="02020603050405020304" pitchFamily="18" charset="0"/>
              <a:cs typeface="Times New Roman" panose="02020603050405020304" pitchFamily="18" charset="0"/>
            </a:endParaRPr>
          </a:p>
          <a:p>
            <a:pPr marL="628015" marR="5080" indent="-342900" algn="just">
              <a:lnSpc>
                <a:spcPct val="101000"/>
              </a:lnSpc>
              <a:spcBef>
                <a:spcPts val="515"/>
              </a:spcBef>
              <a:buFont typeface="Arial" panose="020B0604020202020204" pitchFamily="34" charset="0"/>
              <a:buChar char="•"/>
            </a:pPr>
            <a:r>
              <a:rPr lang="en-US" sz="2200" spc="-5" dirty="0">
                <a:latin typeface="Times New Roman" panose="02020603050405020304" pitchFamily="18" charset="0"/>
                <a:cs typeface="Times New Roman" panose="02020603050405020304" pitchFamily="18" charset="0"/>
              </a:rPr>
              <a:t>Architects and </a:t>
            </a:r>
            <a:r>
              <a:rPr lang="en-US" sz="2200" dirty="0">
                <a:latin typeface="Times New Roman" panose="02020603050405020304" pitchFamily="18" charset="0"/>
                <a:cs typeface="Times New Roman" panose="02020603050405020304" pitchFamily="18" charset="0"/>
              </a:rPr>
              <a:t>product designers build </a:t>
            </a:r>
            <a:r>
              <a:rPr lang="en-US" sz="2200" spc="-5" dirty="0">
                <a:latin typeface="Times New Roman" panose="02020603050405020304" pitchFamily="18" charset="0"/>
                <a:cs typeface="Times New Roman" panose="02020603050405020304" pitchFamily="18" charset="0"/>
              </a:rPr>
              <a:t>models to show  their customers. </a:t>
            </a:r>
          </a:p>
          <a:p>
            <a:pPr marL="628015" marR="5080" indent="-342900" algn="just">
              <a:lnSpc>
                <a:spcPct val="101000"/>
              </a:lnSpc>
              <a:spcBef>
                <a:spcPts val="515"/>
              </a:spcBef>
              <a:buFont typeface="Arial" panose="020B0604020202020204" pitchFamily="34" charset="0"/>
              <a:buChar char="•"/>
            </a:pPr>
            <a:endParaRPr lang="en-US" sz="2200" spc="-5" dirty="0">
              <a:latin typeface="Times New Roman" panose="02020603050405020304" pitchFamily="18" charset="0"/>
              <a:cs typeface="Times New Roman" panose="02020603050405020304" pitchFamily="18" charset="0"/>
            </a:endParaRPr>
          </a:p>
          <a:p>
            <a:pPr marL="628015" marR="5080" indent="-342900" algn="just">
              <a:lnSpc>
                <a:spcPct val="101000"/>
              </a:lnSpc>
              <a:spcBef>
                <a:spcPts val="515"/>
              </a:spcBef>
              <a:buFont typeface="Arial" panose="020B0604020202020204" pitchFamily="34" charset="0"/>
              <a:buChar char="•"/>
            </a:pPr>
            <a:r>
              <a:rPr lang="en-US" sz="2200" spc="-5" dirty="0">
                <a:latin typeface="Times New Roman" panose="02020603050405020304" pitchFamily="18" charset="0"/>
                <a:cs typeface="Times New Roman" panose="02020603050405020304" pitchFamily="18" charset="0"/>
              </a:rPr>
              <a:t>Mock </a:t>
            </a:r>
            <a:r>
              <a:rPr lang="en-US" sz="2200" dirty="0">
                <a:latin typeface="Times New Roman" panose="02020603050405020304" pitchFamily="18" charset="0"/>
                <a:cs typeface="Times New Roman" panose="02020603050405020304" pitchFamily="18" charset="0"/>
              </a:rPr>
              <a:t>ups </a:t>
            </a:r>
            <a:r>
              <a:rPr lang="en-US" sz="2200" spc="-5" dirty="0">
                <a:latin typeface="Times New Roman" panose="02020603050405020304" pitchFamily="18" charset="0"/>
                <a:cs typeface="Times New Roman" panose="02020603050405020304" pitchFamily="18" charset="0"/>
              </a:rPr>
              <a:t>are </a:t>
            </a:r>
            <a:r>
              <a:rPr lang="en-US" sz="2200" dirty="0">
                <a:latin typeface="Times New Roman" panose="02020603050405020304" pitchFamily="18" charset="0"/>
                <a:cs typeface="Times New Roman" panose="02020603050405020304" pitchFamily="18" charset="0"/>
              </a:rPr>
              <a:t>demonstration products </a:t>
            </a:r>
            <a:r>
              <a:rPr lang="en-US" sz="2200" spc="-5" dirty="0">
                <a:latin typeface="Times New Roman" panose="02020603050405020304" pitchFamily="18" charset="0"/>
                <a:cs typeface="Times New Roman" panose="02020603050405020304" pitchFamily="18" charset="0"/>
              </a:rPr>
              <a:t>that  imitate some </a:t>
            </a:r>
            <a:r>
              <a:rPr lang="en-US" sz="2200" dirty="0">
                <a:latin typeface="Times New Roman" panose="02020603050405020304" pitchFamily="18" charset="0"/>
                <a:cs typeface="Times New Roman" panose="02020603050405020304" pitchFamily="18" charset="0"/>
              </a:rPr>
              <a:t>or </a:t>
            </a:r>
            <a:r>
              <a:rPr lang="en-US" sz="2200" spc="-5" dirty="0">
                <a:latin typeface="Times New Roman" panose="02020603050405020304" pitchFamily="18" charset="0"/>
                <a:cs typeface="Times New Roman" panose="02020603050405020304" pitchFamily="18" charset="0"/>
              </a:rPr>
              <a:t>all </a:t>
            </a:r>
            <a:r>
              <a:rPr lang="en-US" sz="2200" dirty="0">
                <a:latin typeface="Times New Roman" panose="02020603050405020304" pitchFamily="18" charset="0"/>
                <a:cs typeface="Times New Roman" panose="02020603050405020304" pitchFamily="18" charset="0"/>
              </a:rPr>
              <a:t>of </a:t>
            </a:r>
            <a:r>
              <a:rPr lang="en-US" sz="2200" spc="-5" dirty="0">
                <a:latin typeface="Times New Roman" panose="02020603050405020304" pitchFamily="18" charset="0"/>
                <a:cs typeface="Times New Roman" panose="02020603050405020304" pitchFamily="18" charset="0"/>
              </a:rPr>
              <a:t>the external </a:t>
            </a:r>
            <a:r>
              <a:rPr lang="en-US" sz="2200" dirty="0">
                <a:latin typeface="Times New Roman" panose="02020603050405020304" pitchFamily="18" charset="0"/>
                <a:cs typeface="Times New Roman" panose="02020603050405020304" pitchFamily="18" charset="0"/>
              </a:rPr>
              <a:t>behavior of a</a:t>
            </a:r>
            <a:r>
              <a:rPr lang="en-US" sz="2200" spc="-6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system.</a:t>
            </a:r>
            <a:endParaRPr lang="en-US" sz="22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xmlns="" id="{F779E00B-CDD4-440D-AC77-CC81BF8B8A75}"/>
              </a:ext>
            </a:extLst>
          </p:cNvPr>
          <p:cNvSpPr>
            <a:spLocks noGrp="1"/>
          </p:cNvSpPr>
          <p:nvPr>
            <p:ph type="sldNum" sz="quarter" idx="12"/>
          </p:nvPr>
        </p:nvSpPr>
        <p:spPr/>
        <p:txBody>
          <a:bodyPr/>
          <a:lstStyle/>
          <a:p>
            <a:fld id="{5953C3A8-BE0E-472B-9B60-3C596930C5B5}" type="slidenum">
              <a:rPr lang="en-US" smtClean="0"/>
              <a:pPr/>
              <a:t>53</a:t>
            </a:fld>
            <a:endParaRPr lang="en-US"/>
          </a:p>
        </p:txBody>
      </p:sp>
    </p:spTree>
    <p:extLst>
      <p:ext uri="{BB962C8B-B14F-4D97-AF65-F5344CB8AC3E}">
        <p14:creationId xmlns:p14="http://schemas.microsoft.com/office/powerpoint/2010/main" xmlns="" val="13965342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5632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Modeling Concepts</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305D1331-C1E4-6646-BB74-19252057D220}"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object 3">
            <a:extLst>
              <a:ext uri="{FF2B5EF4-FFF2-40B4-BE49-F238E27FC236}">
                <a16:creationId xmlns:a16="http://schemas.microsoft.com/office/drawing/2014/main" xmlns="" id="{DA794758-46D4-4A41-9464-6A04FFAA6943}"/>
              </a:ext>
            </a:extLst>
          </p:cNvPr>
          <p:cNvSpPr txBox="1"/>
          <p:nvPr/>
        </p:nvSpPr>
        <p:spPr>
          <a:xfrm>
            <a:off x="530222" y="1322364"/>
            <a:ext cx="11061555" cy="3054554"/>
          </a:xfrm>
          <a:prstGeom prst="rect">
            <a:avLst/>
          </a:prstGeom>
        </p:spPr>
        <p:txBody>
          <a:bodyPr vert="horz" wrap="square" lIns="0" tIns="82550" rIns="0" bIns="0" rtlCol="0">
            <a:spAutoFit/>
          </a:bodyPr>
          <a:lstStyle/>
          <a:p>
            <a:pPr marL="12700">
              <a:lnSpc>
                <a:spcPct val="100000"/>
              </a:lnSpc>
              <a:spcBef>
                <a:spcPts val="650"/>
              </a:spcBef>
            </a:pPr>
            <a:r>
              <a:rPr lang="en-IN" sz="2800" spc="-10" dirty="0">
                <a:latin typeface="Times New Roman" panose="02020603050405020304" pitchFamily="18" charset="0"/>
                <a:cs typeface="Times New Roman" panose="02020603050405020304" pitchFamily="18" charset="0"/>
              </a:rPr>
              <a:t>   Purpos</a:t>
            </a:r>
            <a:r>
              <a:rPr lang="en-IN" sz="2800" dirty="0">
                <a:latin typeface="Times New Roman" panose="02020603050405020304" pitchFamily="18" charset="0"/>
                <a:cs typeface="Times New Roman" panose="02020603050405020304" pitchFamily="18" charset="0"/>
              </a:rPr>
              <a:t>e</a:t>
            </a:r>
            <a:r>
              <a:rPr lang="en-IN" sz="2800" spc="-1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of	</a:t>
            </a:r>
            <a:r>
              <a:rPr lang="en-IN" sz="2800" spc="-5" dirty="0" err="1">
                <a:latin typeface="Times New Roman" panose="02020603050405020304" pitchFamily="18" charset="0"/>
                <a:cs typeface="Times New Roman" panose="02020603050405020304" pitchFamily="18" charset="0"/>
              </a:rPr>
              <a:t>Modeling</a:t>
            </a:r>
            <a:endParaRPr lang="en-IN" sz="2800" spc="-5" dirty="0">
              <a:latin typeface="Times New Roman" panose="02020603050405020304" pitchFamily="18" charset="0"/>
              <a:cs typeface="Times New Roman" panose="02020603050405020304" pitchFamily="18" charset="0"/>
            </a:endParaRPr>
          </a:p>
          <a:p>
            <a:pPr marL="12700">
              <a:lnSpc>
                <a:spcPct val="100000"/>
              </a:lnSpc>
              <a:spcBef>
                <a:spcPts val="650"/>
              </a:spcBef>
            </a:pPr>
            <a:endParaRPr lang="en-IN" sz="2600" b="1" spc="50" dirty="0">
              <a:latin typeface="Times New Roman" panose="02020603050405020304" pitchFamily="18" charset="0"/>
              <a:cs typeface="Times New Roman" panose="02020603050405020304" pitchFamily="18" charset="0"/>
            </a:endParaRPr>
          </a:p>
          <a:p>
            <a:pPr marL="12700">
              <a:lnSpc>
                <a:spcPct val="100000"/>
              </a:lnSpc>
              <a:spcBef>
                <a:spcPts val="650"/>
              </a:spcBef>
            </a:pPr>
            <a:r>
              <a:rPr lang="en-IN" sz="2600" b="1" spc="50" dirty="0">
                <a:latin typeface="Times New Roman" panose="02020603050405020304" pitchFamily="18" charset="0"/>
                <a:cs typeface="Times New Roman" panose="02020603050405020304" pitchFamily="18" charset="0"/>
              </a:rPr>
              <a:t>   </a:t>
            </a:r>
            <a:r>
              <a:rPr sz="2600" b="1" spc="50" dirty="0">
                <a:latin typeface="Times New Roman" panose="02020603050405020304" pitchFamily="18" charset="0"/>
                <a:cs typeface="Times New Roman" panose="02020603050405020304" pitchFamily="18" charset="0"/>
              </a:rPr>
              <a:t>Visualization</a:t>
            </a:r>
            <a:endParaRPr lang="en-IN" sz="2600" b="1" spc="50" dirty="0">
              <a:latin typeface="Times New Roman" panose="02020603050405020304" pitchFamily="18" charset="0"/>
              <a:cs typeface="Times New Roman" panose="02020603050405020304" pitchFamily="18" charset="0"/>
            </a:endParaRPr>
          </a:p>
          <a:p>
            <a:pPr marL="12700">
              <a:lnSpc>
                <a:spcPct val="100000"/>
              </a:lnSpc>
              <a:spcBef>
                <a:spcPts val="650"/>
              </a:spcBef>
            </a:pPr>
            <a:endParaRPr sz="2600" dirty="0">
              <a:latin typeface="Times New Roman" panose="02020603050405020304" pitchFamily="18" charset="0"/>
              <a:cs typeface="Times New Roman" panose="02020603050405020304" pitchFamily="18" charset="0"/>
            </a:endParaRPr>
          </a:p>
          <a:p>
            <a:pPr marL="285115" marR="5080" indent="42545">
              <a:lnSpc>
                <a:spcPct val="101000"/>
              </a:lnSpc>
              <a:spcBef>
                <a:spcPts val="515"/>
              </a:spcBef>
            </a:pPr>
            <a:r>
              <a:rPr sz="2200" spc="-5" dirty="0">
                <a:latin typeface="Times New Roman" panose="02020603050405020304" pitchFamily="18" charset="0"/>
                <a:cs typeface="Times New Roman" panose="02020603050405020304" pitchFamily="18" charset="0"/>
              </a:rPr>
              <a:t>Storyboards </a:t>
            </a:r>
            <a:r>
              <a:rPr sz="2200" dirty="0">
                <a:latin typeface="Times New Roman" panose="02020603050405020304" pitchFamily="18" charset="0"/>
                <a:cs typeface="Times New Roman" panose="02020603050405020304" pitchFamily="18" charset="0"/>
              </a:rPr>
              <a:t>of </a:t>
            </a:r>
            <a:r>
              <a:rPr sz="2200" spc="-5" dirty="0">
                <a:latin typeface="Times New Roman" panose="02020603050405020304" pitchFamily="18" charset="0"/>
                <a:cs typeface="Times New Roman" panose="02020603050405020304" pitchFamily="18" charset="0"/>
              </a:rPr>
              <a:t>movies, television shows and  advertisements let writers see </a:t>
            </a:r>
            <a:r>
              <a:rPr sz="2200" dirty="0">
                <a:latin typeface="Times New Roman" panose="02020603050405020304" pitchFamily="18" charset="0"/>
                <a:cs typeface="Times New Roman" panose="02020603050405020304" pitchFamily="18" charset="0"/>
              </a:rPr>
              <a:t>how </a:t>
            </a:r>
            <a:r>
              <a:rPr sz="2200" spc="-5" dirty="0">
                <a:latin typeface="Times New Roman" panose="02020603050405020304" pitchFamily="18" charset="0"/>
                <a:cs typeface="Times New Roman" panose="02020603050405020304" pitchFamily="18" charset="0"/>
              </a:rPr>
              <a:t>their ideas </a:t>
            </a:r>
            <a:r>
              <a:rPr sz="2200" spc="-35" dirty="0">
                <a:latin typeface="Times New Roman" panose="02020603050405020304" pitchFamily="18" charset="0"/>
                <a:cs typeface="Times New Roman" panose="02020603050405020304" pitchFamily="18" charset="0"/>
              </a:rPr>
              <a:t>flow.</a:t>
            </a:r>
            <a:r>
              <a:rPr sz="2200" spc="-114"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They  can modify awkward transitions, and </a:t>
            </a:r>
            <a:r>
              <a:rPr sz="2200" dirty="0">
                <a:latin typeface="Times New Roman" panose="02020603050405020304" pitchFamily="18" charset="0"/>
                <a:cs typeface="Times New Roman" panose="02020603050405020304" pitchFamily="18" charset="0"/>
              </a:rPr>
              <a:t>unnecessary  </a:t>
            </a:r>
            <a:r>
              <a:rPr sz="2200" spc="-5" dirty="0">
                <a:latin typeface="Times New Roman" panose="02020603050405020304" pitchFamily="18" charset="0"/>
                <a:cs typeface="Times New Roman" panose="02020603050405020304" pitchFamily="18" charset="0"/>
              </a:rPr>
              <a:t>segments </a:t>
            </a:r>
            <a:r>
              <a:rPr sz="2200" dirty="0">
                <a:latin typeface="Times New Roman" panose="02020603050405020304" pitchFamily="18" charset="0"/>
                <a:cs typeface="Times New Roman" panose="02020603050405020304" pitchFamily="18" charset="0"/>
              </a:rPr>
              <a:t>before detailed </a:t>
            </a:r>
            <a:r>
              <a:rPr sz="2200" spc="-5" dirty="0">
                <a:latin typeface="Times New Roman" panose="02020603050405020304" pitchFamily="18" charset="0"/>
                <a:cs typeface="Times New Roman" panose="02020603050405020304" pitchFamily="18" charset="0"/>
              </a:rPr>
              <a:t>writing</a:t>
            </a:r>
            <a:r>
              <a:rPr sz="2200" spc="-20" dirty="0">
                <a:latin typeface="Times New Roman" panose="02020603050405020304" pitchFamily="18" charset="0"/>
                <a:cs typeface="Times New Roman" panose="02020603050405020304" pitchFamily="18" charset="0"/>
              </a:rPr>
              <a:t> </a:t>
            </a:r>
            <a:r>
              <a:rPr sz="2200" dirty="0">
                <a:latin typeface="Times New Roman" panose="02020603050405020304" pitchFamily="18" charset="0"/>
                <a:cs typeface="Times New Roman" panose="02020603050405020304" pitchFamily="18" charset="0"/>
              </a:rPr>
              <a:t>begins.</a:t>
            </a:r>
          </a:p>
        </p:txBody>
      </p:sp>
      <p:sp>
        <p:nvSpPr>
          <p:cNvPr id="2" name="Slide Number Placeholder 1">
            <a:extLst>
              <a:ext uri="{FF2B5EF4-FFF2-40B4-BE49-F238E27FC236}">
                <a16:creationId xmlns:a16="http://schemas.microsoft.com/office/drawing/2014/main" xmlns="" id="{F64ED039-8EFF-4CEE-9DEE-24C37A6E6E6B}"/>
              </a:ext>
            </a:extLst>
          </p:cNvPr>
          <p:cNvSpPr>
            <a:spLocks noGrp="1"/>
          </p:cNvSpPr>
          <p:nvPr>
            <p:ph type="sldNum" sz="quarter" idx="12"/>
          </p:nvPr>
        </p:nvSpPr>
        <p:spPr/>
        <p:txBody>
          <a:bodyPr/>
          <a:lstStyle/>
          <a:p>
            <a:fld id="{5953C3A8-BE0E-472B-9B60-3C596930C5B5}" type="slidenum">
              <a:rPr lang="en-US" smtClean="0"/>
              <a:pPr/>
              <a:t>54</a:t>
            </a:fld>
            <a:endParaRPr lang="en-US"/>
          </a:p>
        </p:txBody>
      </p:sp>
    </p:spTree>
    <p:extLst>
      <p:ext uri="{BB962C8B-B14F-4D97-AF65-F5344CB8AC3E}">
        <p14:creationId xmlns:p14="http://schemas.microsoft.com/office/powerpoint/2010/main" xmlns="" val="467997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5632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Modeling Concepts</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F8D657E1-707C-6E42-8CFD-AB9ABE205410}"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object 3">
            <a:extLst>
              <a:ext uri="{FF2B5EF4-FFF2-40B4-BE49-F238E27FC236}">
                <a16:creationId xmlns:a16="http://schemas.microsoft.com/office/drawing/2014/main" xmlns="" id="{FB730964-628F-47E2-BE75-16686AA0DCB6}"/>
              </a:ext>
            </a:extLst>
          </p:cNvPr>
          <p:cNvSpPr txBox="1"/>
          <p:nvPr/>
        </p:nvSpPr>
        <p:spPr>
          <a:xfrm>
            <a:off x="530222" y="1350498"/>
            <a:ext cx="10737999" cy="2962221"/>
          </a:xfrm>
          <a:prstGeom prst="rect">
            <a:avLst/>
          </a:prstGeom>
        </p:spPr>
        <p:txBody>
          <a:bodyPr vert="horz" wrap="square" lIns="0" tIns="82550" rIns="0" bIns="0" rtlCol="0">
            <a:spAutoFit/>
          </a:bodyPr>
          <a:lstStyle/>
          <a:p>
            <a:pPr marL="12700">
              <a:spcBef>
                <a:spcPts val="650"/>
              </a:spcBef>
            </a:pPr>
            <a:r>
              <a:rPr lang="en-IN" sz="2400" spc="-10" dirty="0">
                <a:latin typeface="Times New Roman" panose="02020603050405020304" pitchFamily="18" charset="0"/>
                <a:cs typeface="Times New Roman" panose="02020603050405020304" pitchFamily="18" charset="0"/>
              </a:rPr>
              <a:t>    Purpos</a:t>
            </a:r>
            <a:r>
              <a:rPr lang="en-IN" sz="2400" dirty="0">
                <a:latin typeface="Times New Roman" panose="02020603050405020304" pitchFamily="18" charset="0"/>
                <a:cs typeface="Times New Roman" panose="02020603050405020304" pitchFamily="18" charset="0"/>
              </a:rPr>
              <a:t>e</a:t>
            </a:r>
            <a:r>
              <a:rPr lang="en-IN" sz="2400" spc="-1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of	</a:t>
            </a:r>
            <a:r>
              <a:rPr lang="en-IN" sz="2400" spc="-5" dirty="0" err="1">
                <a:latin typeface="Times New Roman" panose="02020603050405020304" pitchFamily="18" charset="0"/>
                <a:cs typeface="Times New Roman" panose="02020603050405020304" pitchFamily="18" charset="0"/>
              </a:rPr>
              <a:t>Modeling</a:t>
            </a:r>
            <a:endParaRPr lang="en-IN" sz="2400" spc="-5" dirty="0">
              <a:latin typeface="Times New Roman" panose="02020603050405020304" pitchFamily="18" charset="0"/>
              <a:cs typeface="Times New Roman" panose="02020603050405020304" pitchFamily="18" charset="0"/>
            </a:endParaRPr>
          </a:p>
          <a:p>
            <a:pPr marL="12700">
              <a:spcBef>
                <a:spcPts val="650"/>
              </a:spcBef>
            </a:pPr>
            <a:endParaRPr lang="en-IN" sz="2400" spc="-5" dirty="0">
              <a:latin typeface="Times New Roman" panose="02020603050405020304" pitchFamily="18" charset="0"/>
              <a:cs typeface="Times New Roman" panose="02020603050405020304" pitchFamily="18" charset="0"/>
            </a:endParaRPr>
          </a:p>
          <a:p>
            <a:pPr marL="12700">
              <a:lnSpc>
                <a:spcPct val="100000"/>
              </a:lnSpc>
              <a:spcBef>
                <a:spcPts val="650"/>
              </a:spcBef>
            </a:pPr>
            <a:r>
              <a:rPr lang="en-IN" sz="2600" b="1" spc="50" dirty="0">
                <a:latin typeface="Times New Roman" panose="02020603050405020304" pitchFamily="18" charset="0"/>
                <a:cs typeface="Times New Roman" panose="02020603050405020304" pitchFamily="18" charset="0"/>
              </a:rPr>
              <a:t>    </a:t>
            </a:r>
            <a:r>
              <a:rPr sz="2600" b="1" spc="50" dirty="0">
                <a:latin typeface="Times New Roman" panose="02020603050405020304" pitchFamily="18" charset="0"/>
                <a:cs typeface="Times New Roman" panose="02020603050405020304" pitchFamily="18" charset="0"/>
              </a:rPr>
              <a:t>Reduction </a:t>
            </a:r>
            <a:r>
              <a:rPr sz="2600" b="1" spc="15" dirty="0">
                <a:latin typeface="Times New Roman" panose="02020603050405020304" pitchFamily="18" charset="0"/>
                <a:cs typeface="Times New Roman" panose="02020603050405020304" pitchFamily="18" charset="0"/>
              </a:rPr>
              <a:t>of</a:t>
            </a:r>
            <a:r>
              <a:rPr sz="2600" b="1" spc="-484" dirty="0">
                <a:latin typeface="Times New Roman" panose="02020603050405020304" pitchFamily="18" charset="0"/>
                <a:cs typeface="Times New Roman" panose="02020603050405020304" pitchFamily="18" charset="0"/>
              </a:rPr>
              <a:t> </a:t>
            </a:r>
            <a:r>
              <a:rPr sz="2600" b="1" spc="10" dirty="0">
                <a:latin typeface="Times New Roman" panose="02020603050405020304" pitchFamily="18" charset="0"/>
                <a:cs typeface="Times New Roman" panose="02020603050405020304" pitchFamily="18" charset="0"/>
              </a:rPr>
              <a:t>complexity</a:t>
            </a:r>
            <a:endParaRPr lang="en-IN" sz="2600" b="1" spc="10" dirty="0">
              <a:latin typeface="Times New Roman" panose="02020603050405020304" pitchFamily="18" charset="0"/>
              <a:cs typeface="Times New Roman" panose="02020603050405020304" pitchFamily="18" charset="0"/>
            </a:endParaRPr>
          </a:p>
          <a:p>
            <a:pPr marL="12700">
              <a:lnSpc>
                <a:spcPct val="100000"/>
              </a:lnSpc>
              <a:spcBef>
                <a:spcPts val="650"/>
              </a:spcBef>
            </a:pPr>
            <a:endParaRPr sz="2600" dirty="0">
              <a:latin typeface="Times New Roman" panose="02020603050405020304" pitchFamily="18" charset="0"/>
              <a:cs typeface="Times New Roman" panose="02020603050405020304" pitchFamily="18" charset="0"/>
            </a:endParaRPr>
          </a:p>
          <a:p>
            <a:pPr marL="285115" marR="5080" indent="66675" algn="just">
              <a:lnSpc>
                <a:spcPct val="101000"/>
              </a:lnSpc>
              <a:spcBef>
                <a:spcPts val="515"/>
              </a:spcBef>
            </a:pPr>
            <a:r>
              <a:rPr sz="2200" spc="-5" dirty="0">
                <a:latin typeface="Times New Roman" panose="02020603050405020304" pitchFamily="18" charset="0"/>
                <a:cs typeface="Times New Roman" panose="02020603050405020304" pitchFamily="18" charset="0"/>
              </a:rPr>
              <a:t>The main </a:t>
            </a:r>
            <a:r>
              <a:rPr sz="2200" dirty="0">
                <a:latin typeface="Times New Roman" panose="02020603050405020304" pitchFamily="18" charset="0"/>
                <a:cs typeface="Times New Roman" panose="02020603050405020304" pitchFamily="18" charset="0"/>
              </a:rPr>
              <a:t>reason for </a:t>
            </a:r>
            <a:r>
              <a:rPr sz="2200" spc="-5" dirty="0">
                <a:latin typeface="Times New Roman" panose="02020603050405020304" pitchFamily="18" charset="0"/>
                <a:cs typeface="Times New Roman" panose="02020603050405020304" pitchFamily="18" charset="0"/>
              </a:rPr>
              <a:t>modeling is to </a:t>
            </a:r>
            <a:r>
              <a:rPr sz="2200" dirty="0">
                <a:latin typeface="Times New Roman" panose="02020603050405020304" pitchFamily="18" charset="0"/>
                <a:cs typeface="Times New Roman" panose="02020603050405020304" pitchFamily="18" charset="0"/>
              </a:rPr>
              <a:t>deal </a:t>
            </a:r>
            <a:r>
              <a:rPr sz="2200" spc="-5" dirty="0">
                <a:latin typeface="Times New Roman" panose="02020603050405020304" pitchFamily="18" charset="0"/>
                <a:cs typeface="Times New Roman" panose="02020603050405020304" pitchFamily="18" charset="0"/>
              </a:rPr>
              <a:t>with systems that  are too complex to </a:t>
            </a:r>
            <a:r>
              <a:rPr sz="2200" dirty="0">
                <a:latin typeface="Times New Roman" panose="02020603050405020304" pitchFamily="18" charset="0"/>
                <a:cs typeface="Times New Roman" panose="02020603050405020304" pitchFamily="18" charset="0"/>
              </a:rPr>
              <a:t>understand </a:t>
            </a:r>
            <a:r>
              <a:rPr sz="2200" spc="-20" dirty="0">
                <a:latin typeface="Times New Roman" panose="02020603050405020304" pitchFamily="18" charset="0"/>
                <a:cs typeface="Times New Roman" panose="02020603050405020304" pitchFamily="18" charset="0"/>
              </a:rPr>
              <a:t>directly. </a:t>
            </a:r>
            <a:r>
              <a:rPr sz="2200" spc="-5" dirty="0">
                <a:latin typeface="Times New Roman" panose="02020603050405020304" pitchFamily="18" charset="0"/>
                <a:cs typeface="Times New Roman" panose="02020603050405020304" pitchFamily="18" charset="0"/>
              </a:rPr>
              <a:t>Models </a:t>
            </a:r>
            <a:r>
              <a:rPr sz="2200" dirty="0">
                <a:latin typeface="Times New Roman" panose="02020603050405020304" pitchFamily="18" charset="0"/>
                <a:cs typeface="Times New Roman" panose="02020603050405020304" pitchFamily="18" charset="0"/>
              </a:rPr>
              <a:t>reduce  </a:t>
            </a:r>
            <a:r>
              <a:rPr sz="2200" spc="-5" dirty="0">
                <a:latin typeface="Times New Roman" panose="02020603050405020304" pitchFamily="18" charset="0"/>
                <a:cs typeface="Times New Roman" panose="02020603050405020304" pitchFamily="18" charset="0"/>
              </a:rPr>
              <a:t>complexity </a:t>
            </a:r>
            <a:r>
              <a:rPr sz="2200" dirty="0">
                <a:latin typeface="Times New Roman" panose="02020603050405020304" pitchFamily="18" charset="0"/>
                <a:cs typeface="Times New Roman" panose="02020603050405020304" pitchFamily="18" charset="0"/>
              </a:rPr>
              <a:t>by </a:t>
            </a:r>
            <a:r>
              <a:rPr sz="2200" spc="-5" dirty="0">
                <a:latin typeface="Times New Roman" panose="02020603050405020304" pitchFamily="18" charset="0"/>
                <a:cs typeface="Times New Roman" panose="02020603050405020304" pitchFamily="18" charset="0"/>
              </a:rPr>
              <a:t>separating </a:t>
            </a:r>
            <a:r>
              <a:rPr sz="2200" dirty="0">
                <a:latin typeface="Times New Roman" panose="02020603050405020304" pitchFamily="18" charset="0"/>
                <a:cs typeface="Times New Roman" panose="02020603050405020304" pitchFamily="18" charset="0"/>
              </a:rPr>
              <a:t>out a </a:t>
            </a:r>
            <a:r>
              <a:rPr sz="2200" spc="-5" dirty="0">
                <a:latin typeface="Times New Roman" panose="02020603050405020304" pitchFamily="18" charset="0"/>
                <a:cs typeface="Times New Roman" panose="02020603050405020304" pitchFamily="18" charset="0"/>
              </a:rPr>
              <a:t>small </a:t>
            </a:r>
            <a:r>
              <a:rPr sz="2200" dirty="0">
                <a:latin typeface="Times New Roman" panose="02020603050405020304" pitchFamily="18" charset="0"/>
                <a:cs typeface="Times New Roman" panose="02020603050405020304" pitchFamily="18" charset="0"/>
              </a:rPr>
              <a:t>number of </a:t>
            </a:r>
            <a:r>
              <a:rPr sz="2200" spc="-5" dirty="0">
                <a:latin typeface="Times New Roman" panose="02020603050405020304" pitchFamily="18" charset="0"/>
                <a:cs typeface="Times New Roman" panose="02020603050405020304" pitchFamily="18" charset="0"/>
              </a:rPr>
              <a:t>important  things to </a:t>
            </a:r>
            <a:r>
              <a:rPr sz="2200" dirty="0">
                <a:latin typeface="Times New Roman" panose="02020603050405020304" pitchFamily="18" charset="0"/>
                <a:cs typeface="Times New Roman" panose="02020603050405020304" pitchFamily="18" charset="0"/>
              </a:rPr>
              <a:t>deal </a:t>
            </a:r>
            <a:r>
              <a:rPr sz="2200" spc="-5" dirty="0">
                <a:latin typeface="Times New Roman" panose="02020603050405020304" pitchFamily="18" charset="0"/>
                <a:cs typeface="Times New Roman" panose="02020603050405020304" pitchFamily="18" charset="0"/>
              </a:rPr>
              <a:t>with at </a:t>
            </a:r>
            <a:r>
              <a:rPr sz="2200" dirty="0">
                <a:latin typeface="Times New Roman" panose="02020603050405020304" pitchFamily="18" charset="0"/>
                <a:cs typeface="Times New Roman" panose="02020603050405020304" pitchFamily="18" charset="0"/>
              </a:rPr>
              <a:t>a</a:t>
            </a:r>
            <a:r>
              <a:rPr sz="2200" spc="-1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time.</a:t>
            </a:r>
            <a:endParaRPr sz="22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xmlns="" id="{A519DDBC-3544-44A3-AA76-444574CC092B}"/>
              </a:ext>
            </a:extLst>
          </p:cNvPr>
          <p:cNvSpPr>
            <a:spLocks noGrp="1"/>
          </p:cNvSpPr>
          <p:nvPr>
            <p:ph type="sldNum" sz="quarter" idx="12"/>
          </p:nvPr>
        </p:nvSpPr>
        <p:spPr/>
        <p:txBody>
          <a:bodyPr/>
          <a:lstStyle/>
          <a:p>
            <a:fld id="{5953C3A8-BE0E-472B-9B60-3C596930C5B5}" type="slidenum">
              <a:rPr lang="en-US" smtClean="0"/>
              <a:pPr/>
              <a:t>55</a:t>
            </a:fld>
            <a:endParaRPr lang="en-US"/>
          </a:p>
        </p:txBody>
      </p:sp>
    </p:spTree>
    <p:extLst>
      <p:ext uri="{BB962C8B-B14F-4D97-AF65-F5344CB8AC3E}">
        <p14:creationId xmlns:p14="http://schemas.microsoft.com/office/powerpoint/2010/main" xmlns="" val="25930337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5632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Modeling Concepts</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842FC0D7-9597-0A4F-AF98-A67678A1800B}"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10" name="TextBox 9">
            <a:extLst>
              <a:ext uri="{FF2B5EF4-FFF2-40B4-BE49-F238E27FC236}">
                <a16:creationId xmlns:a16="http://schemas.microsoft.com/office/drawing/2014/main" xmlns="" id="{40EB8F54-6379-48F2-9304-348DB1358105}"/>
              </a:ext>
            </a:extLst>
          </p:cNvPr>
          <p:cNvSpPr txBox="1"/>
          <p:nvPr/>
        </p:nvSpPr>
        <p:spPr>
          <a:xfrm>
            <a:off x="393896" y="1139483"/>
            <a:ext cx="11268222" cy="5262979"/>
          </a:xfrm>
          <a:prstGeom prst="rect">
            <a:avLst/>
          </a:prstGeom>
          <a:noFill/>
        </p:spPr>
        <p:txBody>
          <a:bodyPr wrap="square">
            <a:spAutoFit/>
          </a:bodyPr>
          <a:lstStyle/>
          <a:p>
            <a:pPr algn="just"/>
            <a:r>
              <a:rPr lang="en-IN" sz="2400" b="0" i="0" dirty="0">
                <a:effectLst/>
                <a:latin typeface="Times New Roman" panose="02020603050405020304" pitchFamily="18" charset="0"/>
                <a:cs typeface="Times New Roman" panose="02020603050405020304" pitchFamily="18" charset="0"/>
              </a:rPr>
              <a:t>UML</a:t>
            </a:r>
          </a:p>
          <a:p>
            <a:pPr algn="just"/>
            <a:endParaRPr lang="en-IN" sz="2400" b="0" i="0" dirty="0">
              <a:effectLs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latin typeface="Times New Roman" panose="02020603050405020304" pitchFamily="18" charset="0"/>
                <a:cs typeface="Times New Roman" panose="02020603050405020304" pitchFamily="18" charset="0"/>
              </a:rPr>
              <a:t>UML (Unified Modeling Language) is a general-purpose, graphical modeling language in the field of Software Engineering. UML is used to specify, visualize, construct, and document the artifacts (major elements) of the software system.</a:t>
            </a:r>
          </a:p>
          <a:p>
            <a:pPr algn="just"/>
            <a:endParaRPr lang="en-US" sz="2200" b="0" i="0" dirty="0">
              <a:solidFill>
                <a:srgbClr val="333333"/>
              </a:solidFill>
              <a:effectLs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latin typeface="Times New Roman" panose="02020603050405020304" pitchFamily="18" charset="0"/>
                <a:cs typeface="Times New Roman" panose="02020603050405020304" pitchFamily="18" charset="0"/>
              </a:rPr>
              <a:t>UML is composed of three main building blocks, i.e., things, relationships, and diagrams. Building blocks generate one complete UML model diagram by rotating around several different blocks. It plays an essential role in developing UML diagrams. The basic UML building blocks are enlisted below:</a:t>
            </a:r>
          </a:p>
          <a:p>
            <a:pPr algn="just"/>
            <a:endParaRPr lang="en-US" sz="2200" b="0" i="0" dirty="0">
              <a:solidFill>
                <a:srgbClr val="333333"/>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US" sz="2200" b="0" i="0" dirty="0">
                <a:solidFill>
                  <a:srgbClr val="000000"/>
                </a:solidFill>
                <a:effectLst/>
                <a:latin typeface="Times New Roman" panose="02020603050405020304" pitchFamily="18" charset="0"/>
                <a:cs typeface="Times New Roman" panose="02020603050405020304" pitchFamily="18" charset="0"/>
              </a:rPr>
              <a:t>Things</a:t>
            </a:r>
          </a:p>
          <a:p>
            <a:pPr algn="just">
              <a:buFont typeface="+mj-lt"/>
              <a:buAutoNum type="arabicPeriod"/>
            </a:pPr>
            <a:r>
              <a:rPr lang="en-US" sz="2200" b="0" i="0" dirty="0">
                <a:solidFill>
                  <a:srgbClr val="000000"/>
                </a:solidFill>
                <a:effectLst/>
                <a:latin typeface="Times New Roman" panose="02020603050405020304" pitchFamily="18" charset="0"/>
                <a:cs typeface="Times New Roman" panose="02020603050405020304" pitchFamily="18" charset="0"/>
              </a:rPr>
              <a:t>Relationships</a:t>
            </a:r>
          </a:p>
          <a:p>
            <a:pPr algn="just">
              <a:buFont typeface="+mj-lt"/>
              <a:buAutoNum type="arabicPeriod"/>
            </a:pPr>
            <a:r>
              <a:rPr lang="en-US" sz="2200" b="0" i="0" dirty="0">
                <a:solidFill>
                  <a:srgbClr val="000000"/>
                </a:solidFill>
                <a:effectLst/>
                <a:latin typeface="Times New Roman" panose="02020603050405020304" pitchFamily="18" charset="0"/>
                <a:cs typeface="Times New Roman" panose="02020603050405020304" pitchFamily="18" charset="0"/>
              </a:rPr>
              <a:t>Diagrams</a:t>
            </a:r>
          </a:p>
          <a:p>
            <a:pPr algn="just"/>
            <a:endParaRPr lang="en-IN" sz="2400" b="0" i="0" dirty="0">
              <a:effectLst/>
              <a:latin typeface="erdana"/>
            </a:endParaRPr>
          </a:p>
        </p:txBody>
      </p:sp>
      <p:sp>
        <p:nvSpPr>
          <p:cNvPr id="2" name="Slide Number Placeholder 1">
            <a:extLst>
              <a:ext uri="{FF2B5EF4-FFF2-40B4-BE49-F238E27FC236}">
                <a16:creationId xmlns:a16="http://schemas.microsoft.com/office/drawing/2014/main" xmlns="" id="{F05F47BB-A63B-43B3-874F-4D55006B29E1}"/>
              </a:ext>
            </a:extLst>
          </p:cNvPr>
          <p:cNvSpPr>
            <a:spLocks noGrp="1"/>
          </p:cNvSpPr>
          <p:nvPr>
            <p:ph type="sldNum" sz="quarter" idx="12"/>
          </p:nvPr>
        </p:nvSpPr>
        <p:spPr/>
        <p:txBody>
          <a:bodyPr/>
          <a:lstStyle/>
          <a:p>
            <a:fld id="{5953C3A8-BE0E-472B-9B60-3C596930C5B5}" type="slidenum">
              <a:rPr lang="en-US" smtClean="0"/>
              <a:pPr/>
              <a:t>56</a:t>
            </a:fld>
            <a:endParaRPr lang="en-US"/>
          </a:p>
        </p:txBody>
      </p:sp>
    </p:spTree>
    <p:extLst>
      <p:ext uri="{BB962C8B-B14F-4D97-AF65-F5344CB8AC3E}">
        <p14:creationId xmlns:p14="http://schemas.microsoft.com/office/powerpoint/2010/main" xmlns="" val="3991908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5632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Modeling Concepts</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C5C0735B-00E9-574C-8AF0-64400C434C74}"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pic>
        <p:nvPicPr>
          <p:cNvPr id="1026" name="Picture 2" descr="UML-Diagrams">
            <a:extLst>
              <a:ext uri="{FF2B5EF4-FFF2-40B4-BE49-F238E27FC236}">
                <a16:creationId xmlns:a16="http://schemas.microsoft.com/office/drawing/2014/main" xmlns="" id="{A558774D-3ACA-4F24-A94E-BD67E68B288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38199" y="981074"/>
            <a:ext cx="10373751" cy="53093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Slide Number Placeholder 1">
            <a:extLst>
              <a:ext uri="{FF2B5EF4-FFF2-40B4-BE49-F238E27FC236}">
                <a16:creationId xmlns:a16="http://schemas.microsoft.com/office/drawing/2014/main" xmlns="" id="{EE47AA4C-A634-4144-984B-3695C4DED165}"/>
              </a:ext>
            </a:extLst>
          </p:cNvPr>
          <p:cNvSpPr>
            <a:spLocks noGrp="1"/>
          </p:cNvSpPr>
          <p:nvPr>
            <p:ph type="sldNum" sz="quarter" idx="12"/>
          </p:nvPr>
        </p:nvSpPr>
        <p:spPr/>
        <p:txBody>
          <a:bodyPr/>
          <a:lstStyle/>
          <a:p>
            <a:fld id="{5953C3A8-BE0E-472B-9B60-3C596930C5B5}" type="slidenum">
              <a:rPr lang="en-US" smtClean="0"/>
              <a:pPr/>
              <a:t>57</a:t>
            </a:fld>
            <a:endParaRPr lang="en-US"/>
          </a:p>
        </p:txBody>
      </p:sp>
    </p:spTree>
    <p:extLst>
      <p:ext uri="{BB962C8B-B14F-4D97-AF65-F5344CB8AC3E}">
        <p14:creationId xmlns:p14="http://schemas.microsoft.com/office/powerpoint/2010/main" xmlns="" val="9055533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3407" y="1098550"/>
            <a:ext cx="10589622" cy="5257800"/>
          </a:xfrm>
        </p:spPr>
        <p:txBody>
          <a:bodyPr/>
          <a:lstStyle/>
          <a:p>
            <a:pPr algn="just">
              <a:lnSpc>
                <a:spcPct val="150000"/>
              </a:lnSpc>
            </a:pPr>
            <a:r>
              <a:rPr lang="en-US" sz="1800" dirty="0">
                <a:latin typeface="Times New Roman" panose="02020603050405020304" pitchFamily="18" charset="0"/>
                <a:cs typeface="Times New Roman" panose="02020603050405020304" pitchFamily="18" charset="0"/>
              </a:rPr>
              <a:t>Class diagram is a static diagram. It represents the static view of an application. </a:t>
            </a:r>
          </a:p>
          <a:p>
            <a:pPr algn="just">
              <a:lnSpc>
                <a:spcPct val="150000"/>
              </a:lnSpc>
            </a:pPr>
            <a:r>
              <a:rPr lang="en-US" sz="1800" dirty="0">
                <a:latin typeface="Times New Roman" panose="02020603050405020304" pitchFamily="18" charset="0"/>
                <a:cs typeface="Times New Roman" panose="02020603050405020304" pitchFamily="18" charset="0"/>
              </a:rPr>
              <a:t>Class diagram is not only used for visualizing, describing, and documenting different aspects of a system but also for constructing executable code of the software application. </a:t>
            </a:r>
          </a:p>
          <a:p>
            <a:pPr algn="just">
              <a:lnSpc>
                <a:spcPct val="150000"/>
              </a:lnSpc>
            </a:pPr>
            <a:r>
              <a:rPr lang="en-US" sz="1800" dirty="0">
                <a:latin typeface="Times New Roman" panose="02020603050405020304" pitchFamily="18" charset="0"/>
                <a:cs typeface="Times New Roman" panose="02020603050405020304" pitchFamily="18" charset="0"/>
              </a:rPr>
              <a:t>It is the only diagram that is widely used for construction, and it can be mapped with object-oriented languages.</a:t>
            </a:r>
          </a:p>
          <a:p>
            <a:pPr marL="0" indent="0">
              <a:lnSpc>
                <a:spcPct val="150000"/>
              </a:lnSpc>
              <a:buNone/>
            </a:pPr>
            <a:r>
              <a:rPr lang="en-US" sz="1800" b="1" dirty="0">
                <a:latin typeface="Times New Roman" panose="02020603050405020304" pitchFamily="18" charset="0"/>
                <a:cs typeface="Times New Roman" panose="02020603050405020304" pitchFamily="18" charset="0"/>
              </a:rPr>
              <a:t>Following are the purpose of class diagrams given below:</a:t>
            </a:r>
          </a:p>
          <a:p>
            <a:pPr>
              <a:lnSpc>
                <a:spcPct val="150000"/>
              </a:lnSpc>
            </a:pPr>
            <a:r>
              <a:rPr lang="en-US" sz="1800" dirty="0">
                <a:latin typeface="Times New Roman" panose="02020603050405020304" pitchFamily="18" charset="0"/>
                <a:cs typeface="Times New Roman" panose="02020603050405020304" pitchFamily="18" charset="0"/>
              </a:rPr>
              <a:t>It analyses and designs a static view of an application.</a:t>
            </a:r>
          </a:p>
          <a:p>
            <a:pPr>
              <a:lnSpc>
                <a:spcPct val="150000"/>
              </a:lnSpc>
            </a:pPr>
            <a:r>
              <a:rPr lang="en-US" sz="1800" dirty="0">
                <a:latin typeface="Times New Roman" panose="02020603050405020304" pitchFamily="18" charset="0"/>
                <a:cs typeface="Times New Roman" panose="02020603050405020304" pitchFamily="18" charset="0"/>
              </a:rPr>
              <a:t>It describes the major responsibilities of a system.</a:t>
            </a:r>
          </a:p>
          <a:p>
            <a:pPr>
              <a:lnSpc>
                <a:spcPct val="150000"/>
              </a:lnSpc>
            </a:pPr>
            <a:r>
              <a:rPr lang="en-US" sz="1800" dirty="0">
                <a:latin typeface="Times New Roman" panose="02020603050405020304" pitchFamily="18" charset="0"/>
                <a:cs typeface="Times New Roman" panose="02020603050405020304" pitchFamily="18" charset="0"/>
              </a:rPr>
              <a:t>It is a base for component and deployment diagrams.</a:t>
            </a:r>
          </a:p>
          <a:p>
            <a:pPr>
              <a:lnSpc>
                <a:spcPct val="150000"/>
              </a:lnSpc>
            </a:pPr>
            <a:r>
              <a:rPr lang="en-US" sz="1800" dirty="0">
                <a:latin typeface="Times New Roman" panose="02020603050405020304" pitchFamily="18" charset="0"/>
                <a:cs typeface="Times New Roman" panose="02020603050405020304" pitchFamily="18" charset="0"/>
              </a:rPr>
              <a:t>It incorporates forward and reverse engineering.</a:t>
            </a: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grpSp>
        <p:nvGrpSpPr>
          <p:cNvPr id="10" name="Group 9"/>
          <p:cNvGrpSpPr/>
          <p:nvPr/>
        </p:nvGrpSpPr>
        <p:grpSpPr>
          <a:xfrm>
            <a:off x="114300" y="16987"/>
            <a:ext cx="12039600" cy="817563"/>
            <a:chOff x="152400" y="0"/>
            <a:chExt cx="12039600" cy="817563"/>
          </a:xfrm>
        </p:grpSpPr>
        <p:sp>
          <p:nvSpPr>
            <p:cNvPr id="11"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Class Diagram </a:t>
              </a:r>
            </a:p>
          </p:txBody>
        </p:sp>
        <p:pic>
          <p:nvPicPr>
            <p:cNvPr id="12"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32BF4741-5FF7-5940-867C-40482326E349}" type="datetime1">
              <a:rPr lang="en-IN" smtClean="0"/>
              <a:pPr/>
              <a:t>19-09-2022</a:t>
            </a:fld>
            <a:endParaRPr lang="en-US"/>
          </a:p>
        </p:txBody>
      </p:sp>
      <p:sp>
        <p:nvSpPr>
          <p:cNvPr id="5" name="Footer Placeholder 4"/>
          <p:cNvSpPr>
            <a:spLocks noGrp="1"/>
          </p:cNvSpPr>
          <p:nvPr>
            <p:ph type="ftr" sz="quarter" idx="11"/>
          </p:nvPr>
        </p:nvSpPr>
        <p:spPr/>
        <p:txBody>
          <a:bodyPr/>
          <a:lstStyle/>
          <a:p>
            <a:r>
              <a:rPr lang="en-US"/>
              <a:t>Ms. Nancy Kansal   OBJECT ORIENTED TECHNIQUES USING JAVA</a:t>
            </a:r>
          </a:p>
        </p:txBody>
      </p:sp>
      <p:sp>
        <p:nvSpPr>
          <p:cNvPr id="4" name="Slide Number Placeholder 3">
            <a:extLst>
              <a:ext uri="{FF2B5EF4-FFF2-40B4-BE49-F238E27FC236}">
                <a16:creationId xmlns:a16="http://schemas.microsoft.com/office/drawing/2014/main" xmlns="" id="{DCFE9A1C-ED98-4FB7-8D7D-84021C9C0D58}"/>
              </a:ext>
            </a:extLst>
          </p:cNvPr>
          <p:cNvSpPr>
            <a:spLocks noGrp="1"/>
          </p:cNvSpPr>
          <p:nvPr>
            <p:ph type="sldNum" sz="quarter" idx="12"/>
          </p:nvPr>
        </p:nvSpPr>
        <p:spPr/>
        <p:txBody>
          <a:bodyPr/>
          <a:lstStyle/>
          <a:p>
            <a:fld id="{5953C3A8-BE0E-472B-9B60-3C596930C5B5}" type="slidenum">
              <a:rPr lang="en-US" smtClean="0"/>
              <a:pPr/>
              <a:t>58</a:t>
            </a:fld>
            <a:endParaRPr lang="en-US"/>
          </a:p>
        </p:txBody>
      </p:sp>
    </p:spTree>
    <p:extLst>
      <p:ext uri="{BB962C8B-B14F-4D97-AF65-F5344CB8AC3E}">
        <p14:creationId xmlns:p14="http://schemas.microsoft.com/office/powerpoint/2010/main" xmlns="" val="2082591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nvGraphicFramePr>
        <p:xfrm>
          <a:off x="2205036" y="1671634"/>
          <a:ext cx="2057400" cy="3481366"/>
        </p:xfrm>
        <a:graphic>
          <a:graphicData uri="http://schemas.openxmlformats.org/drawingml/2006/table">
            <a:tbl>
              <a:tblPr firstRow="1" bandRow="1">
                <a:tableStyleId>{2D5ABB26-0587-4C30-8999-92F81FD0307C}</a:tableStyleId>
              </a:tblPr>
              <a:tblGrid>
                <a:gridCol w="2057400">
                  <a:extLst>
                    <a:ext uri="{9D8B030D-6E8A-4147-A177-3AD203B41FA5}">
                      <a16:colId xmlns:a16="http://schemas.microsoft.com/office/drawing/2014/main" xmlns="" val="20000"/>
                    </a:ext>
                  </a:extLst>
                </a:gridCol>
              </a:tblGrid>
              <a:tr h="1031522">
                <a:tc>
                  <a:txBody>
                    <a:bodyPr/>
                    <a:lstStyle/>
                    <a:p>
                      <a:pPr>
                        <a:lnSpc>
                          <a:spcPct val="100000"/>
                        </a:lnSpc>
                        <a:spcBef>
                          <a:spcPts val="25"/>
                        </a:spcBef>
                      </a:pPr>
                      <a:endParaRPr sz="2500">
                        <a:latin typeface="Times New Roman"/>
                        <a:cs typeface="Times New Roman"/>
                      </a:endParaRPr>
                    </a:p>
                    <a:p>
                      <a:pPr algn="ctr">
                        <a:lnSpc>
                          <a:spcPct val="100000"/>
                        </a:lnSpc>
                      </a:pPr>
                      <a:r>
                        <a:rPr sz="1800" spc="-5" dirty="0">
                          <a:latin typeface="Arial"/>
                          <a:cs typeface="Arial"/>
                        </a:rPr>
                        <a:t>ClassName</a:t>
                      </a:r>
                      <a:endParaRPr sz="180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E6EC6"/>
                    </a:solidFill>
                  </a:tcPr>
                </a:tc>
                <a:extLst>
                  <a:ext uri="{0D108BD9-81ED-4DB2-BD59-A6C34878D82A}">
                    <a16:rowId xmlns:a16="http://schemas.microsoft.com/office/drawing/2014/main" xmlns="" val="10000"/>
                  </a:ext>
                </a:extLst>
              </a:tr>
              <a:tr h="1160447">
                <a:tc>
                  <a:txBody>
                    <a:bodyPr/>
                    <a:lstStyle/>
                    <a:p>
                      <a:pPr>
                        <a:lnSpc>
                          <a:spcPct val="100000"/>
                        </a:lnSpc>
                        <a:spcBef>
                          <a:spcPts val="15"/>
                        </a:spcBef>
                      </a:pPr>
                      <a:endParaRPr sz="2950" dirty="0">
                        <a:latin typeface="Times New Roman"/>
                        <a:cs typeface="Times New Roman"/>
                      </a:endParaRPr>
                    </a:p>
                    <a:p>
                      <a:pPr algn="ctr">
                        <a:lnSpc>
                          <a:spcPct val="100000"/>
                        </a:lnSpc>
                      </a:pPr>
                      <a:r>
                        <a:rPr sz="1800" spc="-5" dirty="0">
                          <a:latin typeface="Arial"/>
                          <a:cs typeface="Arial"/>
                        </a:rPr>
                        <a:t>attributes</a:t>
                      </a:r>
                      <a:endParaRPr sz="1800" dirty="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E6EC6"/>
                    </a:solidFill>
                  </a:tcPr>
                </a:tc>
                <a:extLst>
                  <a:ext uri="{0D108BD9-81ED-4DB2-BD59-A6C34878D82A}">
                    <a16:rowId xmlns:a16="http://schemas.microsoft.com/office/drawing/2014/main" xmlns="" val="10001"/>
                  </a:ext>
                </a:extLst>
              </a:tr>
              <a:tr h="1289397">
                <a:tc>
                  <a:txBody>
                    <a:bodyPr/>
                    <a:lstStyle/>
                    <a:p>
                      <a:pPr>
                        <a:lnSpc>
                          <a:spcPct val="100000"/>
                        </a:lnSpc>
                      </a:pPr>
                      <a:endParaRPr sz="2000" dirty="0">
                        <a:latin typeface="Times New Roman"/>
                        <a:cs typeface="Times New Roman"/>
                      </a:endParaRPr>
                    </a:p>
                    <a:p>
                      <a:pPr algn="ctr">
                        <a:lnSpc>
                          <a:spcPct val="100000"/>
                        </a:lnSpc>
                        <a:spcBef>
                          <a:spcPts val="1614"/>
                        </a:spcBef>
                      </a:pPr>
                      <a:r>
                        <a:rPr sz="1800" spc="-5" dirty="0">
                          <a:latin typeface="Arial"/>
                          <a:cs typeface="Arial"/>
                        </a:rPr>
                        <a:t>operations</a:t>
                      </a:r>
                      <a:endParaRPr sz="1800" dirty="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E6EC6"/>
                    </a:solidFill>
                  </a:tcPr>
                </a:tc>
                <a:extLst>
                  <a:ext uri="{0D108BD9-81ED-4DB2-BD59-A6C34878D82A}">
                    <a16:rowId xmlns:a16="http://schemas.microsoft.com/office/drawing/2014/main" xmlns="" val="10002"/>
                  </a:ext>
                </a:extLst>
              </a:tr>
            </a:tbl>
          </a:graphicData>
        </a:graphic>
      </p:graphicFrame>
      <p:sp>
        <p:nvSpPr>
          <p:cNvPr id="4" name="object 4"/>
          <p:cNvSpPr txBox="1"/>
          <p:nvPr/>
        </p:nvSpPr>
        <p:spPr>
          <a:xfrm>
            <a:off x="4949819" y="1426077"/>
            <a:ext cx="4949825" cy="2987676"/>
          </a:xfrm>
          <a:prstGeom prst="rect">
            <a:avLst/>
          </a:prstGeom>
        </p:spPr>
        <p:txBody>
          <a:bodyPr vert="horz" wrap="square" lIns="0" tIns="27939" rIns="0" bIns="0" rtlCol="0">
            <a:spAutoFit/>
          </a:bodyPr>
          <a:lstStyle/>
          <a:p>
            <a:pPr marL="12700" marR="5080">
              <a:lnSpc>
                <a:spcPts val="2850"/>
              </a:lnSpc>
              <a:spcBef>
                <a:spcPts val="219"/>
              </a:spcBef>
            </a:pPr>
            <a:r>
              <a:rPr sz="2400" dirty="0">
                <a:latin typeface="Times New Roman"/>
                <a:cs typeface="Times New Roman"/>
              </a:rPr>
              <a:t>A </a:t>
            </a:r>
            <a:r>
              <a:rPr sz="2400" i="1" spc="-5" dirty="0">
                <a:latin typeface="Times New Roman"/>
                <a:cs typeface="Times New Roman"/>
              </a:rPr>
              <a:t>class </a:t>
            </a:r>
            <a:r>
              <a:rPr sz="2400" spc="-5" dirty="0">
                <a:latin typeface="Times New Roman"/>
                <a:cs typeface="Times New Roman"/>
              </a:rPr>
              <a:t>is </a:t>
            </a:r>
            <a:r>
              <a:rPr sz="2400" dirty="0">
                <a:latin typeface="Times New Roman"/>
                <a:cs typeface="Times New Roman"/>
              </a:rPr>
              <a:t>a description of a </a:t>
            </a:r>
            <a:r>
              <a:rPr sz="2400" spc="-5" dirty="0">
                <a:latin typeface="Times New Roman"/>
                <a:cs typeface="Times New Roman"/>
              </a:rPr>
              <a:t>set </a:t>
            </a:r>
            <a:r>
              <a:rPr sz="2400" dirty="0">
                <a:latin typeface="Times New Roman"/>
                <a:cs typeface="Times New Roman"/>
              </a:rPr>
              <a:t>of  objects </a:t>
            </a:r>
            <a:r>
              <a:rPr sz="2400" spc="-5" dirty="0">
                <a:latin typeface="Times New Roman"/>
                <a:cs typeface="Times New Roman"/>
              </a:rPr>
              <a:t>that share the same attributes,  </a:t>
            </a:r>
            <a:r>
              <a:rPr sz="2400" dirty="0">
                <a:latin typeface="Times New Roman"/>
                <a:cs typeface="Times New Roman"/>
              </a:rPr>
              <a:t>operations, relationships, </a:t>
            </a:r>
            <a:r>
              <a:rPr sz="2400" spc="-5" dirty="0">
                <a:latin typeface="Times New Roman"/>
                <a:cs typeface="Times New Roman"/>
              </a:rPr>
              <a:t>and</a:t>
            </a:r>
            <a:r>
              <a:rPr sz="2400" spc="-100" dirty="0">
                <a:latin typeface="Times New Roman"/>
                <a:cs typeface="Times New Roman"/>
              </a:rPr>
              <a:t> </a:t>
            </a:r>
            <a:r>
              <a:rPr sz="2400" spc="-5" dirty="0">
                <a:latin typeface="Times New Roman"/>
                <a:cs typeface="Times New Roman"/>
              </a:rPr>
              <a:t>semantics.</a:t>
            </a:r>
            <a:endParaRPr sz="2400" dirty="0">
              <a:latin typeface="Times New Roman"/>
              <a:cs typeface="Times New Roman"/>
            </a:endParaRPr>
          </a:p>
          <a:p>
            <a:pPr>
              <a:spcBef>
                <a:spcPts val="30"/>
              </a:spcBef>
            </a:pPr>
            <a:endParaRPr sz="2450" dirty="0">
              <a:latin typeface="Times New Roman"/>
              <a:cs typeface="Times New Roman"/>
            </a:endParaRPr>
          </a:p>
          <a:p>
            <a:pPr marL="12700" marR="381635">
              <a:lnSpc>
                <a:spcPts val="2850"/>
              </a:lnSpc>
            </a:pPr>
            <a:r>
              <a:rPr sz="2400" spc="-20" dirty="0">
                <a:latin typeface="Times New Roman"/>
                <a:cs typeface="Times New Roman"/>
              </a:rPr>
              <a:t>Graphically, </a:t>
            </a:r>
            <a:r>
              <a:rPr sz="2400" dirty="0">
                <a:latin typeface="Times New Roman"/>
                <a:cs typeface="Times New Roman"/>
              </a:rPr>
              <a:t>a </a:t>
            </a:r>
            <a:r>
              <a:rPr sz="2400" spc="-5" dirty="0">
                <a:latin typeface="Times New Roman"/>
                <a:cs typeface="Times New Roman"/>
              </a:rPr>
              <a:t>class is </a:t>
            </a:r>
            <a:r>
              <a:rPr sz="2400" dirty="0">
                <a:latin typeface="Times New Roman"/>
                <a:cs typeface="Times New Roman"/>
              </a:rPr>
              <a:t>rendered </a:t>
            </a:r>
            <a:r>
              <a:rPr sz="2400" spc="-5" dirty="0">
                <a:latin typeface="Times New Roman"/>
                <a:cs typeface="Times New Roman"/>
              </a:rPr>
              <a:t>as </a:t>
            </a:r>
            <a:r>
              <a:rPr sz="2400" dirty="0">
                <a:latin typeface="Times New Roman"/>
                <a:cs typeface="Times New Roman"/>
              </a:rPr>
              <a:t>a  rectangle, usually </a:t>
            </a:r>
            <a:r>
              <a:rPr sz="2400" spc="-5" dirty="0">
                <a:latin typeface="Times New Roman"/>
                <a:cs typeface="Times New Roman"/>
              </a:rPr>
              <a:t>including its</a:t>
            </a:r>
            <a:r>
              <a:rPr sz="2400" spc="-95" dirty="0">
                <a:latin typeface="Times New Roman"/>
                <a:cs typeface="Times New Roman"/>
              </a:rPr>
              <a:t> </a:t>
            </a:r>
            <a:r>
              <a:rPr sz="2400" dirty="0">
                <a:latin typeface="Times New Roman"/>
                <a:cs typeface="Times New Roman"/>
              </a:rPr>
              <a:t>name,  </a:t>
            </a:r>
            <a:r>
              <a:rPr sz="2400" spc="-5" dirty="0">
                <a:latin typeface="Times New Roman"/>
                <a:cs typeface="Times New Roman"/>
              </a:rPr>
              <a:t>attributes, and </a:t>
            </a:r>
            <a:r>
              <a:rPr sz="2400" dirty="0">
                <a:latin typeface="Times New Roman"/>
                <a:cs typeface="Times New Roman"/>
              </a:rPr>
              <a:t>operations </a:t>
            </a:r>
            <a:r>
              <a:rPr sz="2400" spc="-5" dirty="0">
                <a:latin typeface="Times New Roman"/>
                <a:cs typeface="Times New Roman"/>
              </a:rPr>
              <a:t>in separate,  </a:t>
            </a:r>
            <a:r>
              <a:rPr sz="2400" dirty="0">
                <a:latin typeface="Times New Roman"/>
                <a:cs typeface="Times New Roman"/>
              </a:rPr>
              <a:t>designated</a:t>
            </a:r>
            <a:r>
              <a:rPr sz="2400" spc="-10" dirty="0">
                <a:latin typeface="Times New Roman"/>
                <a:cs typeface="Times New Roman"/>
              </a:rPr>
              <a:t> </a:t>
            </a:r>
            <a:r>
              <a:rPr sz="2400" spc="-5" dirty="0">
                <a:latin typeface="Times New Roman"/>
                <a:cs typeface="Times New Roman"/>
              </a:rPr>
              <a:t>compartments.</a:t>
            </a:r>
            <a:endParaRPr sz="2400" dirty="0">
              <a:latin typeface="Times New Roman"/>
              <a:cs typeface="Times New Roman"/>
            </a:endParaRPr>
          </a:p>
        </p:txBody>
      </p:sp>
      <p:grpSp>
        <p:nvGrpSpPr>
          <p:cNvPr id="7" name="Group 6">
            <a:extLst>
              <a:ext uri="{FF2B5EF4-FFF2-40B4-BE49-F238E27FC236}">
                <a16:creationId xmlns:a16="http://schemas.microsoft.com/office/drawing/2014/main" xmlns="" id="{30F098AA-490A-416F-B1E6-7D0E7C47E18D}"/>
              </a:ext>
            </a:extLst>
          </p:cNvPr>
          <p:cNvGrpSpPr/>
          <p:nvPr/>
        </p:nvGrpSpPr>
        <p:grpSpPr>
          <a:xfrm>
            <a:off x="0" y="16988"/>
            <a:ext cx="12192000" cy="817563"/>
            <a:chOff x="152400" y="0"/>
            <a:chExt cx="12039600" cy="817563"/>
          </a:xfrm>
        </p:grpSpPr>
        <p:sp>
          <p:nvSpPr>
            <p:cNvPr id="8" name="Title 1">
              <a:extLst>
                <a:ext uri="{FF2B5EF4-FFF2-40B4-BE49-F238E27FC236}">
                  <a16:creationId xmlns:a16="http://schemas.microsoft.com/office/drawing/2014/main" xmlns="" id="{79F465A0-8EC8-49D3-9DBB-20CD2D40BE52}"/>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Class Diagram </a:t>
              </a:r>
            </a:p>
          </p:txBody>
        </p:sp>
        <p:pic>
          <p:nvPicPr>
            <p:cNvPr id="9" name="Picture 2" descr="E:\NIET\Project\xLogo11.png.pagespeed.ic.pydHLuCQEZ.png">
              <a:extLst>
                <a:ext uri="{FF2B5EF4-FFF2-40B4-BE49-F238E27FC236}">
                  <a16:creationId xmlns:a16="http://schemas.microsoft.com/office/drawing/2014/main" xmlns="" id="{941018E7-5E60-48BE-90AF-C3FAE5F7169D}"/>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a:extLst>
              <a:ext uri="{FF2B5EF4-FFF2-40B4-BE49-F238E27FC236}">
                <a16:creationId xmlns:a16="http://schemas.microsoft.com/office/drawing/2014/main" xmlns="" id="{7168A545-B7B4-4681-879C-31D1A6B78847}"/>
              </a:ext>
            </a:extLst>
          </p:cNvPr>
          <p:cNvSpPr>
            <a:spLocks noGrp="1"/>
          </p:cNvSpPr>
          <p:nvPr>
            <p:ph type="dt" sz="half" idx="10"/>
          </p:nvPr>
        </p:nvSpPr>
        <p:spPr/>
        <p:txBody>
          <a:bodyPr/>
          <a:lstStyle/>
          <a:p>
            <a:fld id="{C85C962E-1347-AC48-BAB7-1D33EFCD7E2B}" type="datetime1">
              <a:rPr lang="en-IN" smtClean="0"/>
              <a:pPr/>
              <a:t>19-09-2022</a:t>
            </a:fld>
            <a:endParaRPr lang="en-US"/>
          </a:p>
        </p:txBody>
      </p:sp>
      <p:sp>
        <p:nvSpPr>
          <p:cNvPr id="5" name="Footer Placeholder 4">
            <a:extLst>
              <a:ext uri="{FF2B5EF4-FFF2-40B4-BE49-F238E27FC236}">
                <a16:creationId xmlns:a16="http://schemas.microsoft.com/office/drawing/2014/main" xmlns="" id="{325AED30-5C08-4855-8EB0-D7F6FCE5EB88}"/>
              </a:ext>
            </a:extLst>
          </p:cNvPr>
          <p:cNvSpPr>
            <a:spLocks noGrp="1"/>
          </p:cNvSpPr>
          <p:nvPr>
            <p:ph type="ftr" sz="quarter" idx="11"/>
          </p:nvPr>
        </p:nvSpPr>
        <p:spPr/>
        <p:txBody>
          <a:bodyPr/>
          <a:lstStyle/>
          <a:p>
            <a:r>
              <a:rPr lang="en-US"/>
              <a:t>Ms. Nancy Kansal   OBJECT ORIENTED TECHNIQUES USING JAVA</a:t>
            </a:r>
          </a:p>
        </p:txBody>
      </p:sp>
      <p:sp>
        <p:nvSpPr>
          <p:cNvPr id="6" name="Slide Number Placeholder 5">
            <a:extLst>
              <a:ext uri="{FF2B5EF4-FFF2-40B4-BE49-F238E27FC236}">
                <a16:creationId xmlns:a16="http://schemas.microsoft.com/office/drawing/2014/main" xmlns="" id="{49540122-B1CA-4EF0-881F-DEE66D42745C}"/>
              </a:ext>
            </a:extLst>
          </p:cNvPr>
          <p:cNvSpPr>
            <a:spLocks noGrp="1"/>
          </p:cNvSpPr>
          <p:nvPr>
            <p:ph type="sldNum" sz="quarter" idx="12"/>
          </p:nvPr>
        </p:nvSpPr>
        <p:spPr/>
        <p:txBody>
          <a:bodyPr/>
          <a:lstStyle/>
          <a:p>
            <a:fld id="{5953C3A8-BE0E-472B-9B60-3C596930C5B5}"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1E91185-6D53-415B-BEB1-67D8D48631A6}"/>
              </a:ext>
            </a:extLst>
          </p:cNvPr>
          <p:cNvSpPr>
            <a:spLocks noGrp="1"/>
          </p:cNvSpPr>
          <p:nvPr>
            <p:ph idx="1"/>
          </p:nvPr>
        </p:nvSpPr>
        <p:spPr>
          <a:xfrm>
            <a:off x="2286000" y="1371600"/>
            <a:ext cx="7886700" cy="3962400"/>
          </a:xfrm>
        </p:spPr>
        <p:txBody>
          <a:bodyPr>
            <a:normAutofit fontScale="92500" lnSpcReduction="10000"/>
          </a:bodyPr>
          <a:lstStyle/>
          <a:p>
            <a:pPr marL="0" indent="0">
              <a:lnSpc>
                <a:spcPct val="150000"/>
              </a:lnSpc>
              <a:buNone/>
              <a:defRPr/>
            </a:pPr>
            <a:r>
              <a:rPr lang="en-US" b="1" dirty="0"/>
              <a:t> </a:t>
            </a:r>
            <a:r>
              <a:rPr lang="en-US" sz="1700" b="1" dirty="0">
                <a:latin typeface="Times New Roman" panose="02020603050405020304" pitchFamily="18" charset="0"/>
                <a:cs typeface="Times New Roman" panose="02020603050405020304" pitchFamily="18" charset="0"/>
              </a:rPr>
              <a:t>Java can be used  :</a:t>
            </a:r>
            <a:endParaRPr lang="en-US" sz="1700" dirty="0">
              <a:latin typeface="Times New Roman" panose="02020603050405020304" pitchFamily="18" charset="0"/>
              <a:cs typeface="Times New Roman" panose="02020603050405020304" pitchFamily="18" charset="0"/>
            </a:endParaRPr>
          </a:p>
          <a:p>
            <a:pPr>
              <a:lnSpc>
                <a:spcPct val="150000"/>
              </a:lnSpc>
              <a:defRPr/>
            </a:pPr>
            <a:r>
              <a:rPr lang="en-US" sz="1700" dirty="0">
                <a:latin typeface="Times New Roman" panose="02020603050405020304" pitchFamily="18" charset="0"/>
                <a:cs typeface="Times New Roman" panose="02020603050405020304" pitchFamily="18" charset="0"/>
              </a:rPr>
              <a:t>Data import and export.</a:t>
            </a:r>
          </a:p>
          <a:p>
            <a:pPr>
              <a:lnSpc>
                <a:spcPct val="150000"/>
              </a:lnSpc>
              <a:defRPr/>
            </a:pPr>
            <a:r>
              <a:rPr lang="en-US" sz="1700" dirty="0">
                <a:latin typeface="Times New Roman" panose="02020603050405020304" pitchFamily="18" charset="0"/>
                <a:cs typeface="Times New Roman" panose="02020603050405020304" pitchFamily="18" charset="0"/>
              </a:rPr>
              <a:t>Cleaning data.</a:t>
            </a:r>
          </a:p>
          <a:p>
            <a:pPr>
              <a:lnSpc>
                <a:spcPct val="150000"/>
              </a:lnSpc>
              <a:defRPr/>
            </a:pPr>
            <a:r>
              <a:rPr lang="en-US" sz="1700" dirty="0">
                <a:latin typeface="Times New Roman" panose="02020603050405020304" pitchFamily="18" charset="0"/>
                <a:cs typeface="Times New Roman" panose="02020603050405020304" pitchFamily="18" charset="0"/>
              </a:rPr>
              <a:t>Statistical analysis.</a:t>
            </a:r>
          </a:p>
          <a:p>
            <a:pPr>
              <a:lnSpc>
                <a:spcPct val="150000"/>
              </a:lnSpc>
              <a:defRPr/>
            </a:pPr>
            <a:r>
              <a:rPr lang="en-US" sz="1700" dirty="0">
                <a:latin typeface="Times New Roman" panose="02020603050405020304" pitchFamily="18" charset="0"/>
                <a:cs typeface="Times New Roman" panose="02020603050405020304" pitchFamily="18" charset="0"/>
              </a:rPr>
              <a:t>Machine learning and Deep learning.</a:t>
            </a:r>
          </a:p>
          <a:p>
            <a:pPr>
              <a:lnSpc>
                <a:spcPct val="150000"/>
              </a:lnSpc>
              <a:defRPr/>
            </a:pPr>
            <a:r>
              <a:rPr lang="en-US" sz="1700" dirty="0">
                <a:latin typeface="Times New Roman" panose="02020603050405020304" pitchFamily="18" charset="0"/>
                <a:cs typeface="Times New Roman" panose="02020603050405020304" pitchFamily="18" charset="0"/>
              </a:rPr>
              <a:t>Deep learning.</a:t>
            </a:r>
          </a:p>
          <a:p>
            <a:pPr>
              <a:lnSpc>
                <a:spcPct val="150000"/>
              </a:lnSpc>
              <a:defRPr/>
            </a:pPr>
            <a:r>
              <a:rPr lang="en-US" sz="1700" dirty="0">
                <a:latin typeface="Times New Roman" panose="02020603050405020304" pitchFamily="18" charset="0"/>
                <a:cs typeface="Times New Roman" panose="02020603050405020304" pitchFamily="18" charset="0"/>
              </a:rPr>
              <a:t>Text analytics (also known as Natural Language Processing or NLP).</a:t>
            </a:r>
          </a:p>
          <a:p>
            <a:pPr>
              <a:lnSpc>
                <a:spcPct val="150000"/>
              </a:lnSpc>
              <a:defRPr/>
            </a:pPr>
            <a:r>
              <a:rPr lang="en-US" sz="1700" dirty="0">
                <a:latin typeface="Times New Roman" panose="02020603050405020304" pitchFamily="18" charset="0"/>
                <a:cs typeface="Times New Roman" panose="02020603050405020304" pitchFamily="18" charset="0"/>
              </a:rPr>
              <a:t>Data visualization.</a:t>
            </a:r>
          </a:p>
          <a:p>
            <a:pPr>
              <a:lnSpc>
                <a:spcPct val="150000"/>
              </a:lnSpc>
              <a:defRPr/>
            </a:pPr>
            <a:endParaRPr lang="en-US" sz="135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CCB37EFA-0F43-4ED9-8020-CFEE939DFE9E}"/>
              </a:ext>
            </a:extLst>
          </p:cNvPr>
          <p:cNvSpPr>
            <a:spLocks noGrp="1"/>
          </p:cNvSpPr>
          <p:nvPr>
            <p:ph type="dt" sz="quarter" idx="10"/>
          </p:nvPr>
        </p:nvSpPr>
        <p:spPr/>
        <p:txBody>
          <a:bodyPr/>
          <a:lstStyle/>
          <a:p>
            <a:pPr>
              <a:defRPr/>
            </a:pPr>
            <a:fld id="{321400BC-1670-C345-95DB-D9FF86174111}" type="datetime1">
              <a:rPr lang="en-IN" smtClean="0"/>
              <a:pPr>
                <a:defRPr/>
              </a:pPr>
              <a:t>19-09-2022</a:t>
            </a:fld>
            <a:endParaRPr lang="en-US"/>
          </a:p>
        </p:txBody>
      </p:sp>
      <p:sp>
        <p:nvSpPr>
          <p:cNvPr id="5" name="Footer Placeholder 4">
            <a:extLst>
              <a:ext uri="{FF2B5EF4-FFF2-40B4-BE49-F238E27FC236}">
                <a16:creationId xmlns:a16="http://schemas.microsoft.com/office/drawing/2014/main" xmlns="" id="{760BADFD-2DB0-40C5-88E3-7615FCB7772F}"/>
              </a:ext>
            </a:extLst>
          </p:cNvPr>
          <p:cNvSpPr>
            <a:spLocks noGrp="1"/>
          </p:cNvSpPr>
          <p:nvPr>
            <p:ph type="ftr" sz="quarter" idx="11"/>
          </p:nvPr>
        </p:nvSpPr>
        <p:spPr/>
        <p:txBody>
          <a:bodyPr/>
          <a:lstStyle/>
          <a:p>
            <a:pPr>
              <a:defRPr/>
            </a:pPr>
            <a:r>
              <a:rPr lang="en-US"/>
              <a:t>Ms. Nancy Kansal   OBJECT ORIENTED TECHNIQUES USING JAVA</a:t>
            </a:r>
          </a:p>
        </p:txBody>
      </p:sp>
      <p:grpSp>
        <p:nvGrpSpPr>
          <p:cNvPr id="8197" name="Group 8">
            <a:extLst>
              <a:ext uri="{FF2B5EF4-FFF2-40B4-BE49-F238E27FC236}">
                <a16:creationId xmlns:a16="http://schemas.microsoft.com/office/drawing/2014/main" xmlns="" id="{499C18DE-8529-4FDA-96BD-A6AB603F8B0C}"/>
              </a:ext>
            </a:extLst>
          </p:cNvPr>
          <p:cNvGrpSpPr>
            <a:grpSpLocks/>
          </p:cNvGrpSpPr>
          <p:nvPr/>
        </p:nvGrpSpPr>
        <p:grpSpPr bwMode="auto">
          <a:xfrm>
            <a:off x="267285" y="152401"/>
            <a:ext cx="11282289" cy="817563"/>
            <a:chOff x="0" y="0"/>
            <a:chExt cx="9144000" cy="817563"/>
          </a:xfrm>
        </p:grpSpPr>
        <p:sp>
          <p:nvSpPr>
            <p:cNvPr id="10" name="Title 1">
              <a:extLst>
                <a:ext uri="{FF2B5EF4-FFF2-40B4-BE49-F238E27FC236}">
                  <a16:creationId xmlns:a16="http://schemas.microsoft.com/office/drawing/2014/main" xmlns="" id="{86A99B92-F7B9-4334-B238-6291A5331C4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90000"/>
                </a:lnSpc>
                <a:spcAft>
                  <a:spcPts val="450"/>
                </a:spcAft>
                <a:defRPr/>
              </a:pPr>
              <a:r>
                <a:rPr lang="en-US" sz="2800" b="1" dirty="0">
                  <a:latin typeface="Times New Roman" panose="02020603050405020304" pitchFamily="18" charset="0"/>
                  <a:cs typeface="Times New Roman" panose="02020603050405020304" pitchFamily="18" charset="0"/>
                </a:rPr>
                <a:t>IT Applications</a:t>
              </a:r>
            </a:p>
          </p:txBody>
        </p:sp>
        <p:pic>
          <p:nvPicPr>
            <p:cNvPr id="8199" name="Picture 2" descr="E:\NIET\Project\xLogo11.png.pagespeed.ic.pydHLuCQEZ.png">
              <a:extLst>
                <a:ext uri="{FF2B5EF4-FFF2-40B4-BE49-F238E27FC236}">
                  <a16:creationId xmlns:a16="http://schemas.microsoft.com/office/drawing/2014/main" xmlns="" id="{B9B80FFD-2A85-423E-81E0-9628D17EC9BA}"/>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Slide Number Placeholder 1">
            <a:extLst>
              <a:ext uri="{FF2B5EF4-FFF2-40B4-BE49-F238E27FC236}">
                <a16:creationId xmlns:a16="http://schemas.microsoft.com/office/drawing/2014/main" xmlns="" id="{BEAA0768-328F-4B4C-83B5-E3A0E5A521AF}"/>
              </a:ext>
            </a:extLst>
          </p:cNvPr>
          <p:cNvSpPr>
            <a:spLocks noGrp="1"/>
          </p:cNvSpPr>
          <p:nvPr>
            <p:ph type="sldNum" sz="quarter" idx="12"/>
          </p:nvPr>
        </p:nvSpPr>
        <p:spPr/>
        <p:txBody>
          <a:bodyPr/>
          <a:lstStyle/>
          <a:p>
            <a:fld id="{5953C3A8-BE0E-472B-9B60-3C596930C5B5}" type="slidenum">
              <a:rPr lang="en-US" smtClean="0"/>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nvGraphicFramePr>
        <p:xfrm>
          <a:off x="2205036" y="1671635"/>
          <a:ext cx="2057400" cy="3624241"/>
        </p:xfrm>
        <a:graphic>
          <a:graphicData uri="http://schemas.openxmlformats.org/drawingml/2006/table">
            <a:tbl>
              <a:tblPr firstRow="1" bandRow="1">
                <a:tableStyleId>{2D5ABB26-0587-4C30-8999-92F81FD0307C}</a:tableStyleId>
              </a:tblPr>
              <a:tblGrid>
                <a:gridCol w="2057400">
                  <a:extLst>
                    <a:ext uri="{9D8B030D-6E8A-4147-A177-3AD203B41FA5}">
                      <a16:colId xmlns:a16="http://schemas.microsoft.com/office/drawing/2014/main" xmlns="" val="20000"/>
                    </a:ext>
                  </a:extLst>
                </a:gridCol>
              </a:tblGrid>
              <a:tr h="1073847">
                <a:tc>
                  <a:txBody>
                    <a:bodyPr/>
                    <a:lstStyle/>
                    <a:p>
                      <a:pPr>
                        <a:lnSpc>
                          <a:spcPct val="100000"/>
                        </a:lnSpc>
                        <a:spcBef>
                          <a:spcPts val="20"/>
                        </a:spcBef>
                      </a:pPr>
                      <a:endParaRPr sz="2650">
                        <a:latin typeface="Times New Roman"/>
                        <a:cs typeface="Times New Roman"/>
                      </a:endParaRPr>
                    </a:p>
                    <a:p>
                      <a:pPr algn="ctr">
                        <a:lnSpc>
                          <a:spcPct val="100000"/>
                        </a:lnSpc>
                      </a:pPr>
                      <a:r>
                        <a:rPr sz="1800" spc="-5" dirty="0">
                          <a:latin typeface="Arial"/>
                          <a:cs typeface="Arial"/>
                        </a:rPr>
                        <a:t>ClassName</a:t>
                      </a:r>
                      <a:endParaRPr sz="1800">
                        <a:latin typeface="Arial"/>
                        <a:cs typeface="Arial"/>
                      </a:endParaRPr>
                    </a:p>
                  </a:txBody>
                  <a:tcPr marL="0" marR="0" marT="25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E6EC6"/>
                    </a:solidFill>
                  </a:tcPr>
                </a:tc>
                <a:extLst>
                  <a:ext uri="{0D108BD9-81ED-4DB2-BD59-A6C34878D82A}">
                    <a16:rowId xmlns:a16="http://schemas.microsoft.com/office/drawing/2014/main" xmlns="" val="10000"/>
                  </a:ext>
                </a:extLst>
              </a:tr>
              <a:tr h="1208097">
                <a:tc>
                  <a:txBody>
                    <a:bodyPr/>
                    <a:lstStyle/>
                    <a:p>
                      <a:pPr>
                        <a:lnSpc>
                          <a:spcPct val="100000"/>
                        </a:lnSpc>
                      </a:pPr>
                      <a:endParaRPr sz="2000">
                        <a:latin typeface="Times New Roman"/>
                        <a:cs typeface="Times New Roman"/>
                      </a:endParaRPr>
                    </a:p>
                    <a:p>
                      <a:pPr algn="ctr">
                        <a:lnSpc>
                          <a:spcPct val="100000"/>
                        </a:lnSpc>
                        <a:spcBef>
                          <a:spcPts val="1295"/>
                        </a:spcBef>
                      </a:pPr>
                      <a:r>
                        <a:rPr sz="1800" spc="-5" dirty="0">
                          <a:latin typeface="Arial"/>
                          <a:cs typeface="Arial"/>
                        </a:rPr>
                        <a:t>attributes</a:t>
                      </a:r>
                      <a:endParaRPr sz="18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extLst>
                  <a:ext uri="{0D108BD9-81ED-4DB2-BD59-A6C34878D82A}">
                    <a16:rowId xmlns:a16="http://schemas.microsoft.com/office/drawing/2014/main" xmlns="" val="10001"/>
                  </a:ext>
                </a:extLst>
              </a:tr>
              <a:tr h="1342297">
                <a:tc>
                  <a:txBody>
                    <a:bodyPr/>
                    <a:lstStyle/>
                    <a:p>
                      <a:pPr>
                        <a:lnSpc>
                          <a:spcPct val="100000"/>
                        </a:lnSpc>
                      </a:pPr>
                      <a:endParaRPr sz="2000">
                        <a:latin typeface="Times New Roman"/>
                        <a:cs typeface="Times New Roman"/>
                      </a:endParaRPr>
                    </a:p>
                    <a:p>
                      <a:pPr>
                        <a:lnSpc>
                          <a:spcPct val="100000"/>
                        </a:lnSpc>
                        <a:spcBef>
                          <a:spcPts val="40"/>
                        </a:spcBef>
                      </a:pPr>
                      <a:endParaRPr sz="1550">
                        <a:latin typeface="Times New Roman"/>
                        <a:cs typeface="Times New Roman"/>
                      </a:endParaRPr>
                    </a:p>
                    <a:p>
                      <a:pPr algn="ctr">
                        <a:lnSpc>
                          <a:spcPct val="100000"/>
                        </a:lnSpc>
                      </a:pPr>
                      <a:r>
                        <a:rPr sz="1800" spc="-5" dirty="0">
                          <a:latin typeface="Arial"/>
                          <a:cs typeface="Arial"/>
                        </a:rPr>
                        <a:t>operations</a:t>
                      </a:r>
                      <a:endParaRPr sz="18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extLst>
                  <a:ext uri="{0D108BD9-81ED-4DB2-BD59-A6C34878D82A}">
                    <a16:rowId xmlns:a16="http://schemas.microsoft.com/office/drawing/2014/main" xmlns="" val="10002"/>
                  </a:ext>
                </a:extLst>
              </a:tr>
            </a:tbl>
          </a:graphicData>
        </a:graphic>
      </p:graphicFrame>
      <p:sp>
        <p:nvSpPr>
          <p:cNvPr id="4" name="object 4"/>
          <p:cNvSpPr txBox="1"/>
          <p:nvPr/>
        </p:nvSpPr>
        <p:spPr>
          <a:xfrm>
            <a:off x="4949818" y="1613404"/>
            <a:ext cx="5335270" cy="1494960"/>
          </a:xfrm>
          <a:prstGeom prst="rect">
            <a:avLst/>
          </a:prstGeom>
        </p:spPr>
        <p:txBody>
          <a:bodyPr vert="horz" wrap="square" lIns="0" tIns="27939" rIns="0" bIns="0" rtlCol="0">
            <a:spAutoFit/>
          </a:bodyPr>
          <a:lstStyle/>
          <a:p>
            <a:pPr marL="12700" marR="5080" algn="just">
              <a:lnSpc>
                <a:spcPts val="2850"/>
              </a:lnSpc>
              <a:spcBef>
                <a:spcPts val="219"/>
              </a:spcBef>
            </a:pPr>
            <a:r>
              <a:rPr sz="2400" spc="-5" dirty="0">
                <a:latin typeface="Times New Roman"/>
                <a:cs typeface="Times New Roman"/>
              </a:rPr>
              <a:t>The </a:t>
            </a:r>
            <a:r>
              <a:rPr sz="2400" dirty="0">
                <a:latin typeface="Times New Roman"/>
                <a:cs typeface="Times New Roman"/>
              </a:rPr>
              <a:t>name of </a:t>
            </a:r>
            <a:r>
              <a:rPr sz="2400" spc="-5" dirty="0">
                <a:latin typeface="Times New Roman"/>
                <a:cs typeface="Times New Roman"/>
              </a:rPr>
              <a:t>the class is the </a:t>
            </a:r>
            <a:r>
              <a:rPr sz="2400" dirty="0">
                <a:latin typeface="Times New Roman"/>
                <a:cs typeface="Times New Roman"/>
              </a:rPr>
              <a:t>only required  </a:t>
            </a:r>
            <a:r>
              <a:rPr sz="2400" spc="-5" dirty="0">
                <a:latin typeface="Times New Roman"/>
                <a:cs typeface="Times New Roman"/>
              </a:rPr>
              <a:t>tag in the </a:t>
            </a:r>
            <a:r>
              <a:rPr sz="2400" dirty="0">
                <a:latin typeface="Times New Roman"/>
                <a:cs typeface="Times New Roman"/>
              </a:rPr>
              <a:t>graphical representation of a  </a:t>
            </a:r>
            <a:r>
              <a:rPr sz="2400" spc="-5" dirty="0">
                <a:latin typeface="Times New Roman"/>
                <a:cs typeface="Times New Roman"/>
              </a:rPr>
              <a:t>class. </a:t>
            </a:r>
            <a:r>
              <a:rPr sz="2400" dirty="0">
                <a:latin typeface="Times New Roman"/>
                <a:cs typeface="Times New Roman"/>
              </a:rPr>
              <a:t>It </a:t>
            </a:r>
            <a:r>
              <a:rPr sz="2400" spc="-5" dirty="0">
                <a:latin typeface="Times New Roman"/>
                <a:cs typeface="Times New Roman"/>
              </a:rPr>
              <a:t>always appears in the top-most  compartment.</a:t>
            </a:r>
            <a:endParaRPr sz="2400">
              <a:latin typeface="Times New Roman"/>
              <a:cs typeface="Times New Roman"/>
            </a:endParaRPr>
          </a:p>
        </p:txBody>
      </p:sp>
      <p:grpSp>
        <p:nvGrpSpPr>
          <p:cNvPr id="7" name="Group 6">
            <a:extLst>
              <a:ext uri="{FF2B5EF4-FFF2-40B4-BE49-F238E27FC236}">
                <a16:creationId xmlns:a16="http://schemas.microsoft.com/office/drawing/2014/main" xmlns="" id="{8038443E-2AFA-49DB-99CD-1CF3B1316A91}"/>
              </a:ext>
            </a:extLst>
          </p:cNvPr>
          <p:cNvGrpSpPr/>
          <p:nvPr/>
        </p:nvGrpSpPr>
        <p:grpSpPr>
          <a:xfrm>
            <a:off x="0" y="16988"/>
            <a:ext cx="12192000" cy="817563"/>
            <a:chOff x="152400" y="0"/>
            <a:chExt cx="12039600" cy="817563"/>
          </a:xfrm>
        </p:grpSpPr>
        <p:sp>
          <p:nvSpPr>
            <p:cNvPr id="8" name="Title 1">
              <a:extLst>
                <a:ext uri="{FF2B5EF4-FFF2-40B4-BE49-F238E27FC236}">
                  <a16:creationId xmlns:a16="http://schemas.microsoft.com/office/drawing/2014/main" xmlns="" id="{7707E103-4FCA-43E7-94DC-2EAF35E9D5BF}"/>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Class Diagram </a:t>
              </a:r>
            </a:p>
          </p:txBody>
        </p:sp>
        <p:pic>
          <p:nvPicPr>
            <p:cNvPr id="9" name="Picture 2" descr="E:\NIET\Project\xLogo11.png.pagespeed.ic.pydHLuCQEZ.png">
              <a:extLst>
                <a:ext uri="{FF2B5EF4-FFF2-40B4-BE49-F238E27FC236}">
                  <a16:creationId xmlns:a16="http://schemas.microsoft.com/office/drawing/2014/main" xmlns="" id="{D95C5A5E-E310-4382-BEA2-F333EBBA30BF}"/>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a:extLst>
              <a:ext uri="{FF2B5EF4-FFF2-40B4-BE49-F238E27FC236}">
                <a16:creationId xmlns:a16="http://schemas.microsoft.com/office/drawing/2014/main" xmlns="" id="{0EF8E481-771B-48D8-8DFA-7B1EB3DCDDFE}"/>
              </a:ext>
            </a:extLst>
          </p:cNvPr>
          <p:cNvSpPr>
            <a:spLocks noGrp="1"/>
          </p:cNvSpPr>
          <p:nvPr>
            <p:ph type="dt" sz="half" idx="10"/>
          </p:nvPr>
        </p:nvSpPr>
        <p:spPr/>
        <p:txBody>
          <a:bodyPr/>
          <a:lstStyle/>
          <a:p>
            <a:fld id="{50169A11-E2E3-3D4E-93A4-BDE49020FC03}" type="datetime1">
              <a:rPr lang="en-IN" smtClean="0"/>
              <a:pPr/>
              <a:t>19-09-2022</a:t>
            </a:fld>
            <a:endParaRPr lang="en-US"/>
          </a:p>
        </p:txBody>
      </p:sp>
      <p:sp>
        <p:nvSpPr>
          <p:cNvPr id="5" name="Footer Placeholder 4">
            <a:extLst>
              <a:ext uri="{FF2B5EF4-FFF2-40B4-BE49-F238E27FC236}">
                <a16:creationId xmlns:a16="http://schemas.microsoft.com/office/drawing/2014/main" xmlns="" id="{11C9F683-1F61-4330-88D8-CE0549F5E661}"/>
              </a:ext>
            </a:extLst>
          </p:cNvPr>
          <p:cNvSpPr>
            <a:spLocks noGrp="1"/>
          </p:cNvSpPr>
          <p:nvPr>
            <p:ph type="ftr" sz="quarter" idx="11"/>
          </p:nvPr>
        </p:nvSpPr>
        <p:spPr/>
        <p:txBody>
          <a:bodyPr/>
          <a:lstStyle/>
          <a:p>
            <a:r>
              <a:rPr lang="en-US"/>
              <a:t>Ms. Nancy Kansal   OBJECT ORIENTED TECHNIQUES USING JAVA</a:t>
            </a:r>
          </a:p>
        </p:txBody>
      </p:sp>
      <p:sp>
        <p:nvSpPr>
          <p:cNvPr id="6" name="Slide Number Placeholder 5">
            <a:extLst>
              <a:ext uri="{FF2B5EF4-FFF2-40B4-BE49-F238E27FC236}">
                <a16:creationId xmlns:a16="http://schemas.microsoft.com/office/drawing/2014/main" xmlns="" id="{83589FF3-043B-43DF-9AF9-CF1689ACDBC0}"/>
              </a:ext>
            </a:extLst>
          </p:cNvPr>
          <p:cNvSpPr>
            <a:spLocks noGrp="1"/>
          </p:cNvSpPr>
          <p:nvPr>
            <p:ph type="sldNum" sz="quarter" idx="12"/>
          </p:nvPr>
        </p:nvSpPr>
        <p:spPr/>
        <p:txBody>
          <a:bodyPr/>
          <a:lstStyle/>
          <a:p>
            <a:fld id="{5953C3A8-BE0E-472B-9B60-3C596930C5B5}"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nvGraphicFramePr>
        <p:xfrm>
          <a:off x="2205036" y="1671635"/>
          <a:ext cx="2590800" cy="3984615"/>
        </p:xfrm>
        <a:graphic>
          <a:graphicData uri="http://schemas.openxmlformats.org/drawingml/2006/table">
            <a:tbl>
              <a:tblPr firstRow="1" bandRow="1">
                <a:tableStyleId>{2D5ABB26-0587-4C30-8999-92F81FD0307C}</a:tableStyleId>
              </a:tblPr>
              <a:tblGrid>
                <a:gridCol w="2590800">
                  <a:extLst>
                    <a:ext uri="{9D8B030D-6E8A-4147-A177-3AD203B41FA5}">
                      <a16:colId xmlns:a16="http://schemas.microsoft.com/office/drawing/2014/main" xmlns="" val="20000"/>
                    </a:ext>
                  </a:extLst>
                </a:gridCol>
              </a:tblGrid>
              <a:tr h="996147">
                <a:tc>
                  <a:txBody>
                    <a:bodyPr/>
                    <a:lstStyle/>
                    <a:p>
                      <a:pPr>
                        <a:lnSpc>
                          <a:spcPct val="100000"/>
                        </a:lnSpc>
                      </a:pPr>
                      <a:endParaRPr sz="2400">
                        <a:latin typeface="Times New Roman"/>
                        <a:cs typeface="Times New Roman"/>
                      </a:endParaRPr>
                    </a:p>
                    <a:p>
                      <a:pPr algn="ctr">
                        <a:lnSpc>
                          <a:spcPct val="100000"/>
                        </a:lnSpc>
                      </a:pPr>
                      <a:r>
                        <a:rPr sz="1800" spc="-5" dirty="0">
                          <a:latin typeface="Arial"/>
                          <a:cs typeface="Arial"/>
                        </a:rPr>
                        <a:t>Person</a:t>
                      </a:r>
                      <a:endParaRPr sz="18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extLst>
                  <a:ext uri="{0D108BD9-81ED-4DB2-BD59-A6C34878D82A}">
                    <a16:rowId xmlns:a16="http://schemas.microsoft.com/office/drawing/2014/main" xmlns="" val="10000"/>
                  </a:ext>
                </a:extLst>
              </a:tr>
              <a:tr h="2191545">
                <a:tc>
                  <a:txBody>
                    <a:bodyPr/>
                    <a:lstStyle/>
                    <a:p>
                      <a:pPr>
                        <a:lnSpc>
                          <a:spcPct val="100000"/>
                        </a:lnSpc>
                      </a:pPr>
                      <a:endParaRPr sz="2000">
                        <a:latin typeface="Times New Roman"/>
                        <a:cs typeface="Times New Roman"/>
                      </a:endParaRPr>
                    </a:p>
                    <a:p>
                      <a:pPr>
                        <a:lnSpc>
                          <a:spcPct val="100000"/>
                        </a:lnSpc>
                        <a:spcBef>
                          <a:spcPts val="50"/>
                        </a:spcBef>
                      </a:pPr>
                      <a:endParaRPr sz="1600">
                        <a:latin typeface="Times New Roman"/>
                        <a:cs typeface="Times New Roman"/>
                      </a:endParaRPr>
                    </a:p>
                    <a:p>
                      <a:pPr marL="85090" marR="543560">
                        <a:lnSpc>
                          <a:spcPct val="100699"/>
                        </a:lnSpc>
                        <a:tabLst>
                          <a:tab pos="1036955" algn="l"/>
                          <a:tab pos="1074420" algn="l"/>
                        </a:tabLst>
                      </a:pPr>
                      <a:r>
                        <a:rPr sz="1800" spc="-5" dirty="0">
                          <a:latin typeface="Arial"/>
                          <a:cs typeface="Arial"/>
                        </a:rPr>
                        <a:t>name	</a:t>
                      </a:r>
                      <a:r>
                        <a:rPr sz="1800" dirty="0">
                          <a:latin typeface="Arial"/>
                          <a:cs typeface="Arial"/>
                        </a:rPr>
                        <a:t>: </a:t>
                      </a:r>
                      <a:r>
                        <a:rPr sz="1800" spc="-5" dirty="0">
                          <a:latin typeface="Arial"/>
                          <a:cs typeface="Arial"/>
                        </a:rPr>
                        <a:t>String  address		</a:t>
                      </a:r>
                      <a:r>
                        <a:rPr sz="1800" dirty="0">
                          <a:latin typeface="Arial"/>
                          <a:cs typeface="Arial"/>
                        </a:rPr>
                        <a:t>:</a:t>
                      </a:r>
                      <a:r>
                        <a:rPr sz="1800" spc="-200" dirty="0">
                          <a:latin typeface="Arial"/>
                          <a:cs typeface="Arial"/>
                        </a:rPr>
                        <a:t> </a:t>
                      </a:r>
                      <a:r>
                        <a:rPr sz="1800" spc="-5" dirty="0">
                          <a:latin typeface="Arial"/>
                          <a:cs typeface="Arial"/>
                        </a:rPr>
                        <a:t>Address  birthdate </a:t>
                      </a:r>
                      <a:r>
                        <a:rPr sz="1800" dirty="0">
                          <a:latin typeface="Arial"/>
                          <a:cs typeface="Arial"/>
                        </a:rPr>
                        <a:t>: </a:t>
                      </a:r>
                      <a:r>
                        <a:rPr sz="1800" spc="-5" dirty="0">
                          <a:latin typeface="Arial"/>
                          <a:cs typeface="Arial"/>
                        </a:rPr>
                        <a:t>Date  </a:t>
                      </a:r>
                      <a:r>
                        <a:rPr sz="1800" dirty="0">
                          <a:latin typeface="Arial"/>
                          <a:cs typeface="Arial"/>
                        </a:rPr>
                        <a:t>ssn		:</a:t>
                      </a:r>
                      <a:r>
                        <a:rPr sz="1800" spc="-15" dirty="0">
                          <a:latin typeface="Arial"/>
                          <a:cs typeface="Arial"/>
                        </a:rPr>
                        <a:t> </a:t>
                      </a:r>
                      <a:r>
                        <a:rPr sz="1800" spc="-5" dirty="0">
                          <a:latin typeface="Arial"/>
                          <a:cs typeface="Arial"/>
                        </a:rPr>
                        <a:t>Id</a:t>
                      </a:r>
                      <a:endParaRPr sz="18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E6EC6"/>
                    </a:solidFill>
                  </a:tcPr>
                </a:tc>
                <a:extLst>
                  <a:ext uri="{0D108BD9-81ED-4DB2-BD59-A6C34878D82A}">
                    <a16:rowId xmlns:a16="http://schemas.microsoft.com/office/drawing/2014/main" xmlns="" val="10001"/>
                  </a:ext>
                </a:extLst>
              </a:tr>
              <a:tr h="796923">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extLst>
                  <a:ext uri="{0D108BD9-81ED-4DB2-BD59-A6C34878D82A}">
                    <a16:rowId xmlns:a16="http://schemas.microsoft.com/office/drawing/2014/main" xmlns="" val="10002"/>
                  </a:ext>
                </a:extLst>
              </a:tr>
            </a:tbl>
          </a:graphicData>
        </a:graphic>
      </p:graphicFrame>
      <p:sp>
        <p:nvSpPr>
          <p:cNvPr id="4" name="object 4"/>
          <p:cNvSpPr txBox="1"/>
          <p:nvPr/>
        </p:nvSpPr>
        <p:spPr>
          <a:xfrm>
            <a:off x="4976803" y="2451603"/>
            <a:ext cx="5578475" cy="1864293"/>
          </a:xfrm>
          <a:prstGeom prst="rect">
            <a:avLst/>
          </a:prstGeom>
        </p:spPr>
        <p:txBody>
          <a:bodyPr vert="horz" wrap="square" lIns="0" tIns="12700" rIns="0" bIns="0" rtlCol="0">
            <a:spAutoFit/>
          </a:bodyPr>
          <a:lstStyle/>
          <a:p>
            <a:pPr marL="12700">
              <a:lnSpc>
                <a:spcPts val="2865"/>
              </a:lnSpc>
              <a:spcBef>
                <a:spcPts val="100"/>
              </a:spcBef>
            </a:pPr>
            <a:r>
              <a:rPr sz="2400" spc="-5" dirty="0">
                <a:latin typeface="Times New Roman"/>
                <a:cs typeface="Times New Roman"/>
              </a:rPr>
              <a:t>An </a:t>
            </a:r>
            <a:r>
              <a:rPr sz="2400" i="1" dirty="0">
                <a:latin typeface="Times New Roman"/>
                <a:cs typeface="Times New Roman"/>
              </a:rPr>
              <a:t>attribute </a:t>
            </a:r>
            <a:r>
              <a:rPr sz="2400" spc="-5" dirty="0">
                <a:latin typeface="Times New Roman"/>
                <a:cs typeface="Times New Roman"/>
              </a:rPr>
              <a:t>is </a:t>
            </a:r>
            <a:r>
              <a:rPr sz="2400" dirty="0">
                <a:latin typeface="Times New Roman"/>
                <a:cs typeface="Times New Roman"/>
              </a:rPr>
              <a:t>a named property of</a:t>
            </a:r>
            <a:r>
              <a:rPr sz="2400" spc="-35" dirty="0">
                <a:latin typeface="Times New Roman"/>
                <a:cs typeface="Times New Roman"/>
              </a:rPr>
              <a:t> </a:t>
            </a:r>
            <a:r>
              <a:rPr sz="2400" dirty="0">
                <a:latin typeface="Times New Roman"/>
                <a:cs typeface="Times New Roman"/>
              </a:rPr>
              <a:t>a</a:t>
            </a:r>
            <a:endParaRPr sz="2400">
              <a:latin typeface="Times New Roman"/>
              <a:cs typeface="Times New Roman"/>
            </a:endParaRPr>
          </a:p>
          <a:p>
            <a:pPr marL="12700">
              <a:lnSpc>
                <a:spcPts val="2850"/>
              </a:lnSpc>
            </a:pPr>
            <a:r>
              <a:rPr sz="2400" spc="-5" dirty="0">
                <a:latin typeface="Times New Roman"/>
                <a:cs typeface="Times New Roman"/>
              </a:rPr>
              <a:t>class that </a:t>
            </a:r>
            <a:r>
              <a:rPr sz="2400" dirty="0">
                <a:latin typeface="Times New Roman"/>
                <a:cs typeface="Times New Roman"/>
              </a:rPr>
              <a:t>describes </a:t>
            </a:r>
            <a:r>
              <a:rPr sz="2400" spc="-5" dirty="0">
                <a:latin typeface="Times New Roman"/>
                <a:cs typeface="Times New Roman"/>
              </a:rPr>
              <a:t>the </a:t>
            </a:r>
            <a:r>
              <a:rPr sz="2400" dirty="0">
                <a:latin typeface="Times New Roman"/>
                <a:cs typeface="Times New Roman"/>
              </a:rPr>
              <a:t>object being</a:t>
            </a:r>
            <a:r>
              <a:rPr sz="2400" spc="-85" dirty="0">
                <a:latin typeface="Times New Roman"/>
                <a:cs typeface="Times New Roman"/>
              </a:rPr>
              <a:t> </a:t>
            </a:r>
            <a:r>
              <a:rPr sz="2400" spc="-5" dirty="0">
                <a:latin typeface="Times New Roman"/>
                <a:cs typeface="Times New Roman"/>
              </a:rPr>
              <a:t>modeled.</a:t>
            </a:r>
            <a:endParaRPr sz="2400">
              <a:latin typeface="Times New Roman"/>
              <a:cs typeface="Times New Roman"/>
            </a:endParaRPr>
          </a:p>
          <a:p>
            <a:pPr marL="12700" marR="636270">
              <a:lnSpc>
                <a:spcPts val="2850"/>
              </a:lnSpc>
              <a:spcBef>
                <a:spcPts val="105"/>
              </a:spcBef>
            </a:pPr>
            <a:r>
              <a:rPr sz="2400" dirty="0">
                <a:latin typeface="Times New Roman"/>
                <a:cs typeface="Times New Roman"/>
              </a:rPr>
              <a:t>In </a:t>
            </a:r>
            <a:r>
              <a:rPr sz="2400" spc="-5" dirty="0">
                <a:latin typeface="Times New Roman"/>
                <a:cs typeface="Times New Roman"/>
              </a:rPr>
              <a:t>the class </a:t>
            </a:r>
            <a:r>
              <a:rPr sz="2400" dirty="0">
                <a:latin typeface="Times New Roman"/>
                <a:cs typeface="Times New Roman"/>
              </a:rPr>
              <a:t>diagram, </a:t>
            </a:r>
            <a:r>
              <a:rPr sz="2400" spc="-5" dirty="0">
                <a:latin typeface="Times New Roman"/>
                <a:cs typeface="Times New Roman"/>
              </a:rPr>
              <a:t>attributes appear</a:t>
            </a:r>
            <a:r>
              <a:rPr sz="2400" spc="-85" dirty="0">
                <a:latin typeface="Times New Roman"/>
                <a:cs typeface="Times New Roman"/>
              </a:rPr>
              <a:t> </a:t>
            </a:r>
            <a:r>
              <a:rPr sz="2400" spc="-5" dirty="0">
                <a:latin typeface="Times New Roman"/>
                <a:cs typeface="Times New Roman"/>
              </a:rPr>
              <a:t>in  the second compartment just </a:t>
            </a:r>
            <a:r>
              <a:rPr sz="2400" dirty="0">
                <a:latin typeface="Times New Roman"/>
                <a:cs typeface="Times New Roman"/>
              </a:rPr>
              <a:t>below </a:t>
            </a:r>
            <a:r>
              <a:rPr sz="2400" spc="-5" dirty="0">
                <a:latin typeface="Times New Roman"/>
                <a:cs typeface="Times New Roman"/>
              </a:rPr>
              <a:t>the  </a:t>
            </a:r>
            <a:r>
              <a:rPr sz="2400" dirty="0">
                <a:latin typeface="Times New Roman"/>
                <a:cs typeface="Times New Roman"/>
              </a:rPr>
              <a:t>name-compartment.</a:t>
            </a:r>
            <a:endParaRPr sz="2400">
              <a:latin typeface="Times New Roman"/>
              <a:cs typeface="Times New Roman"/>
            </a:endParaRPr>
          </a:p>
        </p:txBody>
      </p:sp>
      <p:grpSp>
        <p:nvGrpSpPr>
          <p:cNvPr id="7" name="Group 6">
            <a:extLst>
              <a:ext uri="{FF2B5EF4-FFF2-40B4-BE49-F238E27FC236}">
                <a16:creationId xmlns:a16="http://schemas.microsoft.com/office/drawing/2014/main" xmlns="" id="{13E19525-58B5-42D6-AE05-60F5D4101978}"/>
              </a:ext>
            </a:extLst>
          </p:cNvPr>
          <p:cNvGrpSpPr/>
          <p:nvPr/>
        </p:nvGrpSpPr>
        <p:grpSpPr>
          <a:xfrm>
            <a:off x="0" y="16988"/>
            <a:ext cx="12192000" cy="817563"/>
            <a:chOff x="152400" y="0"/>
            <a:chExt cx="12039600" cy="817563"/>
          </a:xfrm>
        </p:grpSpPr>
        <p:sp>
          <p:nvSpPr>
            <p:cNvPr id="8" name="Title 1">
              <a:extLst>
                <a:ext uri="{FF2B5EF4-FFF2-40B4-BE49-F238E27FC236}">
                  <a16:creationId xmlns:a16="http://schemas.microsoft.com/office/drawing/2014/main" xmlns="" id="{941B79D7-C68E-443B-836E-9E1A7C08EDF5}"/>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Class Diagram </a:t>
              </a:r>
            </a:p>
          </p:txBody>
        </p:sp>
        <p:pic>
          <p:nvPicPr>
            <p:cNvPr id="9" name="Picture 2" descr="E:\NIET\Project\xLogo11.png.pagespeed.ic.pydHLuCQEZ.png">
              <a:extLst>
                <a:ext uri="{FF2B5EF4-FFF2-40B4-BE49-F238E27FC236}">
                  <a16:creationId xmlns:a16="http://schemas.microsoft.com/office/drawing/2014/main" xmlns="" id="{AD6D030B-643C-456C-B04F-A6F9D23E859F}"/>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a:extLst>
              <a:ext uri="{FF2B5EF4-FFF2-40B4-BE49-F238E27FC236}">
                <a16:creationId xmlns:a16="http://schemas.microsoft.com/office/drawing/2014/main" xmlns="" id="{DB586547-87DC-4AC4-B56A-520C78335520}"/>
              </a:ext>
            </a:extLst>
          </p:cNvPr>
          <p:cNvSpPr>
            <a:spLocks noGrp="1"/>
          </p:cNvSpPr>
          <p:nvPr>
            <p:ph type="dt" sz="half" idx="10"/>
          </p:nvPr>
        </p:nvSpPr>
        <p:spPr/>
        <p:txBody>
          <a:bodyPr/>
          <a:lstStyle/>
          <a:p>
            <a:fld id="{B4821115-09D9-CE49-9A91-E24DC008B6EC}" type="datetime1">
              <a:rPr lang="en-IN" smtClean="0"/>
              <a:pPr/>
              <a:t>19-09-2022</a:t>
            </a:fld>
            <a:endParaRPr lang="en-US"/>
          </a:p>
        </p:txBody>
      </p:sp>
      <p:sp>
        <p:nvSpPr>
          <p:cNvPr id="5" name="Footer Placeholder 4">
            <a:extLst>
              <a:ext uri="{FF2B5EF4-FFF2-40B4-BE49-F238E27FC236}">
                <a16:creationId xmlns:a16="http://schemas.microsoft.com/office/drawing/2014/main" xmlns="" id="{AD89AA8F-6628-4820-95C7-7BFEAA8373CD}"/>
              </a:ext>
            </a:extLst>
          </p:cNvPr>
          <p:cNvSpPr>
            <a:spLocks noGrp="1"/>
          </p:cNvSpPr>
          <p:nvPr>
            <p:ph type="ftr" sz="quarter" idx="11"/>
          </p:nvPr>
        </p:nvSpPr>
        <p:spPr/>
        <p:txBody>
          <a:bodyPr/>
          <a:lstStyle/>
          <a:p>
            <a:r>
              <a:rPr lang="en-US"/>
              <a:t>Ms. Nancy Kansal   OBJECT ORIENTED TECHNIQUES USING JAVA</a:t>
            </a:r>
          </a:p>
        </p:txBody>
      </p:sp>
      <p:sp>
        <p:nvSpPr>
          <p:cNvPr id="6" name="Slide Number Placeholder 5">
            <a:extLst>
              <a:ext uri="{FF2B5EF4-FFF2-40B4-BE49-F238E27FC236}">
                <a16:creationId xmlns:a16="http://schemas.microsoft.com/office/drawing/2014/main" xmlns="" id="{F7BF84B6-546A-47FA-AD4F-2DEA1D84D0FD}"/>
              </a:ext>
            </a:extLst>
          </p:cNvPr>
          <p:cNvSpPr>
            <a:spLocks noGrp="1"/>
          </p:cNvSpPr>
          <p:nvPr>
            <p:ph type="sldNum" sz="quarter" idx="12"/>
          </p:nvPr>
        </p:nvSpPr>
        <p:spPr/>
        <p:txBody>
          <a:bodyPr/>
          <a:lstStyle/>
          <a:p>
            <a:fld id="{5953C3A8-BE0E-472B-9B60-3C596930C5B5}"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nvGraphicFramePr>
        <p:xfrm>
          <a:off x="2205036" y="1671634"/>
          <a:ext cx="2438400" cy="4114790"/>
        </p:xfrm>
        <a:graphic>
          <a:graphicData uri="http://schemas.openxmlformats.org/drawingml/2006/table">
            <a:tbl>
              <a:tblPr firstRow="1" bandRow="1">
                <a:tableStyleId>{2D5ABB26-0587-4C30-8999-92F81FD0307C}</a:tableStyleId>
              </a:tblPr>
              <a:tblGrid>
                <a:gridCol w="2438400">
                  <a:extLst>
                    <a:ext uri="{9D8B030D-6E8A-4147-A177-3AD203B41FA5}">
                      <a16:colId xmlns:a16="http://schemas.microsoft.com/office/drawing/2014/main" xmlns="" val="20000"/>
                    </a:ext>
                  </a:extLst>
                </a:gridCol>
              </a:tblGrid>
              <a:tr h="761998">
                <a:tc>
                  <a:txBody>
                    <a:bodyPr/>
                    <a:lstStyle/>
                    <a:p>
                      <a:pPr>
                        <a:lnSpc>
                          <a:spcPct val="100000"/>
                        </a:lnSpc>
                      </a:pPr>
                      <a:endParaRPr sz="1600">
                        <a:latin typeface="Times New Roman"/>
                        <a:cs typeface="Times New Roman"/>
                      </a:endParaRPr>
                    </a:p>
                    <a:p>
                      <a:pPr algn="ctr">
                        <a:lnSpc>
                          <a:spcPct val="100000"/>
                        </a:lnSpc>
                      </a:pPr>
                      <a:r>
                        <a:rPr sz="1800" spc="-5" dirty="0">
                          <a:latin typeface="Arial"/>
                          <a:cs typeface="Arial"/>
                        </a:rPr>
                        <a:t>Person</a:t>
                      </a:r>
                      <a:endParaRPr sz="18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extLst>
                  <a:ext uri="{0D108BD9-81ED-4DB2-BD59-A6C34878D82A}">
                    <a16:rowId xmlns:a16="http://schemas.microsoft.com/office/drawing/2014/main" xmlns="" val="10000"/>
                  </a:ext>
                </a:extLst>
              </a:tr>
              <a:tr h="1676396">
                <a:tc>
                  <a:txBody>
                    <a:bodyPr/>
                    <a:lstStyle/>
                    <a:p>
                      <a:pPr>
                        <a:lnSpc>
                          <a:spcPct val="100000"/>
                        </a:lnSpc>
                        <a:spcBef>
                          <a:spcPts val="35"/>
                        </a:spcBef>
                      </a:pPr>
                      <a:endParaRPr sz="1850">
                        <a:latin typeface="Times New Roman"/>
                        <a:cs typeface="Times New Roman"/>
                      </a:endParaRPr>
                    </a:p>
                    <a:p>
                      <a:pPr marL="85090" marR="391160">
                        <a:lnSpc>
                          <a:spcPct val="100699"/>
                        </a:lnSpc>
                        <a:tabLst>
                          <a:tab pos="1036955" algn="l"/>
                          <a:tab pos="1074420" algn="l"/>
                        </a:tabLst>
                      </a:pPr>
                      <a:r>
                        <a:rPr sz="1800" spc="-5" dirty="0">
                          <a:latin typeface="Arial"/>
                          <a:cs typeface="Arial"/>
                        </a:rPr>
                        <a:t>name	</a:t>
                      </a:r>
                      <a:r>
                        <a:rPr sz="1800" dirty="0">
                          <a:latin typeface="Arial"/>
                          <a:cs typeface="Arial"/>
                        </a:rPr>
                        <a:t>: </a:t>
                      </a:r>
                      <a:r>
                        <a:rPr sz="1800" spc="-5" dirty="0">
                          <a:latin typeface="Arial"/>
                          <a:cs typeface="Arial"/>
                        </a:rPr>
                        <a:t>String  address		</a:t>
                      </a:r>
                      <a:r>
                        <a:rPr sz="1800" dirty="0">
                          <a:latin typeface="Arial"/>
                          <a:cs typeface="Arial"/>
                        </a:rPr>
                        <a:t>:</a:t>
                      </a:r>
                      <a:r>
                        <a:rPr sz="1800" spc="-200" dirty="0">
                          <a:latin typeface="Arial"/>
                          <a:cs typeface="Arial"/>
                        </a:rPr>
                        <a:t> </a:t>
                      </a:r>
                      <a:r>
                        <a:rPr sz="1800" spc="-5" dirty="0">
                          <a:latin typeface="Arial"/>
                          <a:cs typeface="Arial"/>
                        </a:rPr>
                        <a:t>Address  birthdate </a:t>
                      </a:r>
                      <a:r>
                        <a:rPr sz="1800" dirty="0">
                          <a:latin typeface="Arial"/>
                          <a:cs typeface="Arial"/>
                        </a:rPr>
                        <a:t>: </a:t>
                      </a:r>
                      <a:r>
                        <a:rPr sz="1800" spc="-5" dirty="0">
                          <a:latin typeface="Arial"/>
                          <a:cs typeface="Arial"/>
                        </a:rPr>
                        <a:t>Date  </a:t>
                      </a:r>
                      <a:r>
                        <a:rPr sz="1800" dirty="0">
                          <a:latin typeface="Arial"/>
                          <a:cs typeface="Arial"/>
                        </a:rPr>
                        <a:t>ssn		:</a:t>
                      </a:r>
                      <a:r>
                        <a:rPr sz="1800" spc="-15" dirty="0">
                          <a:latin typeface="Arial"/>
                          <a:cs typeface="Arial"/>
                        </a:rPr>
                        <a:t> </a:t>
                      </a:r>
                      <a:r>
                        <a:rPr sz="1800" spc="-5" dirty="0">
                          <a:latin typeface="Arial"/>
                          <a:cs typeface="Arial"/>
                        </a:rPr>
                        <a:t>Id</a:t>
                      </a:r>
                      <a:endParaRPr sz="1800">
                        <a:latin typeface="Arial"/>
                        <a:cs typeface="Arial"/>
                      </a:endParaRPr>
                    </a:p>
                  </a:txBody>
                  <a:tcPr marL="0" marR="0" marT="44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extLst>
                  <a:ext uri="{0D108BD9-81ED-4DB2-BD59-A6C34878D82A}">
                    <a16:rowId xmlns:a16="http://schemas.microsoft.com/office/drawing/2014/main" xmlns="" val="10001"/>
                  </a:ext>
                </a:extLst>
              </a:tr>
              <a:tr h="1676396">
                <a:tc>
                  <a:txBody>
                    <a:bodyPr/>
                    <a:lstStyle/>
                    <a:p>
                      <a:pPr>
                        <a:lnSpc>
                          <a:spcPct val="100000"/>
                        </a:lnSpc>
                        <a:spcBef>
                          <a:spcPts val="35"/>
                        </a:spcBef>
                      </a:pPr>
                      <a:endParaRPr sz="1850">
                        <a:latin typeface="Times New Roman"/>
                        <a:cs typeface="Times New Roman"/>
                      </a:endParaRPr>
                    </a:p>
                    <a:p>
                      <a:pPr marL="945515" marR="937894" indent="-635" algn="ctr">
                        <a:lnSpc>
                          <a:spcPct val="100699"/>
                        </a:lnSpc>
                      </a:pPr>
                      <a:r>
                        <a:rPr sz="1800" spc="-5" dirty="0">
                          <a:latin typeface="Arial"/>
                          <a:cs typeface="Arial"/>
                        </a:rPr>
                        <a:t>eat  </a:t>
                      </a:r>
                      <a:r>
                        <a:rPr sz="1800" dirty="0">
                          <a:latin typeface="Arial"/>
                          <a:cs typeface="Arial"/>
                        </a:rPr>
                        <a:t>sleep  </a:t>
                      </a:r>
                      <a:r>
                        <a:rPr sz="1800" spc="-5" dirty="0">
                          <a:latin typeface="Arial"/>
                          <a:cs typeface="Arial"/>
                        </a:rPr>
                        <a:t>work  play</a:t>
                      </a:r>
                      <a:endParaRPr sz="1800">
                        <a:latin typeface="Arial"/>
                        <a:cs typeface="Arial"/>
                      </a:endParaRPr>
                    </a:p>
                  </a:txBody>
                  <a:tcPr marL="0" marR="0" marT="44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E6EC6"/>
                    </a:solidFill>
                  </a:tcPr>
                </a:tc>
                <a:extLst>
                  <a:ext uri="{0D108BD9-81ED-4DB2-BD59-A6C34878D82A}">
                    <a16:rowId xmlns:a16="http://schemas.microsoft.com/office/drawing/2014/main" xmlns="" val="10002"/>
                  </a:ext>
                </a:extLst>
              </a:tr>
            </a:tbl>
          </a:graphicData>
        </a:graphic>
      </p:graphicFrame>
      <p:sp>
        <p:nvSpPr>
          <p:cNvPr id="4" name="object 4"/>
          <p:cNvSpPr txBox="1"/>
          <p:nvPr/>
        </p:nvSpPr>
        <p:spPr>
          <a:xfrm>
            <a:off x="4949818" y="2794502"/>
            <a:ext cx="4744720" cy="753110"/>
          </a:xfrm>
          <a:prstGeom prst="rect">
            <a:avLst/>
          </a:prstGeom>
        </p:spPr>
        <p:txBody>
          <a:bodyPr vert="horz" wrap="square" lIns="0" tIns="27939" rIns="0" bIns="0" rtlCol="0">
            <a:spAutoFit/>
          </a:bodyPr>
          <a:lstStyle/>
          <a:p>
            <a:pPr marL="12700" marR="5080">
              <a:lnSpc>
                <a:spcPts val="2850"/>
              </a:lnSpc>
              <a:spcBef>
                <a:spcPts val="219"/>
              </a:spcBef>
            </a:pPr>
            <a:r>
              <a:rPr sz="2400" i="1" spc="-5" dirty="0">
                <a:latin typeface="Times New Roman"/>
                <a:cs typeface="Times New Roman"/>
              </a:rPr>
              <a:t>Operations </a:t>
            </a:r>
            <a:r>
              <a:rPr sz="2400" dirty="0">
                <a:latin typeface="Times New Roman"/>
                <a:cs typeface="Times New Roman"/>
              </a:rPr>
              <a:t>describe </a:t>
            </a:r>
            <a:r>
              <a:rPr sz="2400" spc="-5" dirty="0">
                <a:latin typeface="Times New Roman"/>
                <a:cs typeface="Times New Roman"/>
              </a:rPr>
              <a:t>the class</a:t>
            </a:r>
            <a:r>
              <a:rPr sz="2400" spc="-80" dirty="0">
                <a:latin typeface="Times New Roman"/>
                <a:cs typeface="Times New Roman"/>
              </a:rPr>
              <a:t> </a:t>
            </a:r>
            <a:r>
              <a:rPr sz="2400" dirty="0">
                <a:latin typeface="Times New Roman"/>
                <a:cs typeface="Times New Roman"/>
              </a:rPr>
              <a:t>behavior  </a:t>
            </a:r>
            <a:r>
              <a:rPr sz="2400" spc="-5" dirty="0">
                <a:latin typeface="Times New Roman"/>
                <a:cs typeface="Times New Roman"/>
              </a:rPr>
              <a:t>and appear in the third</a:t>
            </a:r>
            <a:r>
              <a:rPr sz="2400" spc="-55" dirty="0">
                <a:latin typeface="Times New Roman"/>
                <a:cs typeface="Times New Roman"/>
              </a:rPr>
              <a:t> </a:t>
            </a:r>
            <a:r>
              <a:rPr sz="2400" spc="-5" dirty="0">
                <a:latin typeface="Times New Roman"/>
                <a:cs typeface="Times New Roman"/>
              </a:rPr>
              <a:t>compartment.</a:t>
            </a:r>
            <a:endParaRPr sz="2400">
              <a:latin typeface="Times New Roman"/>
              <a:cs typeface="Times New Roman"/>
            </a:endParaRPr>
          </a:p>
        </p:txBody>
      </p:sp>
      <p:grpSp>
        <p:nvGrpSpPr>
          <p:cNvPr id="7" name="Group 6">
            <a:extLst>
              <a:ext uri="{FF2B5EF4-FFF2-40B4-BE49-F238E27FC236}">
                <a16:creationId xmlns:a16="http://schemas.microsoft.com/office/drawing/2014/main" xmlns="" id="{47BFA960-A108-4B41-A5A3-823350E28A23}"/>
              </a:ext>
            </a:extLst>
          </p:cNvPr>
          <p:cNvGrpSpPr/>
          <p:nvPr/>
        </p:nvGrpSpPr>
        <p:grpSpPr>
          <a:xfrm>
            <a:off x="0" y="16988"/>
            <a:ext cx="12192000" cy="817563"/>
            <a:chOff x="152400" y="0"/>
            <a:chExt cx="12039600" cy="817563"/>
          </a:xfrm>
        </p:grpSpPr>
        <p:sp>
          <p:nvSpPr>
            <p:cNvPr id="8" name="Title 1">
              <a:extLst>
                <a:ext uri="{FF2B5EF4-FFF2-40B4-BE49-F238E27FC236}">
                  <a16:creationId xmlns:a16="http://schemas.microsoft.com/office/drawing/2014/main" xmlns="" id="{C030CE0C-2211-44CF-947C-EB6DA8FB223C}"/>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Class Diagram </a:t>
              </a:r>
            </a:p>
          </p:txBody>
        </p:sp>
        <p:pic>
          <p:nvPicPr>
            <p:cNvPr id="9" name="Picture 2" descr="E:\NIET\Project\xLogo11.png.pagespeed.ic.pydHLuCQEZ.png">
              <a:extLst>
                <a:ext uri="{FF2B5EF4-FFF2-40B4-BE49-F238E27FC236}">
                  <a16:creationId xmlns:a16="http://schemas.microsoft.com/office/drawing/2014/main" xmlns="" id="{CB07109A-4405-4CF9-A2A3-226F8FA9509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a:extLst>
              <a:ext uri="{FF2B5EF4-FFF2-40B4-BE49-F238E27FC236}">
                <a16:creationId xmlns:a16="http://schemas.microsoft.com/office/drawing/2014/main" xmlns="" id="{83C51DCB-F06D-4FBA-9883-A283D4C0FCDF}"/>
              </a:ext>
            </a:extLst>
          </p:cNvPr>
          <p:cNvSpPr>
            <a:spLocks noGrp="1"/>
          </p:cNvSpPr>
          <p:nvPr>
            <p:ph type="dt" sz="half" idx="10"/>
          </p:nvPr>
        </p:nvSpPr>
        <p:spPr/>
        <p:txBody>
          <a:bodyPr/>
          <a:lstStyle/>
          <a:p>
            <a:fld id="{A447135C-C501-1C4E-8FF9-1931ADA7E6E5}" type="datetime1">
              <a:rPr lang="en-IN" smtClean="0"/>
              <a:pPr/>
              <a:t>19-09-2022</a:t>
            </a:fld>
            <a:endParaRPr lang="en-US"/>
          </a:p>
        </p:txBody>
      </p:sp>
      <p:sp>
        <p:nvSpPr>
          <p:cNvPr id="5" name="Footer Placeholder 4">
            <a:extLst>
              <a:ext uri="{FF2B5EF4-FFF2-40B4-BE49-F238E27FC236}">
                <a16:creationId xmlns:a16="http://schemas.microsoft.com/office/drawing/2014/main" xmlns="" id="{91244C64-1D1B-4BD3-A4FE-C68EB6E55DD1}"/>
              </a:ext>
            </a:extLst>
          </p:cNvPr>
          <p:cNvSpPr>
            <a:spLocks noGrp="1"/>
          </p:cNvSpPr>
          <p:nvPr>
            <p:ph type="ftr" sz="quarter" idx="11"/>
          </p:nvPr>
        </p:nvSpPr>
        <p:spPr/>
        <p:txBody>
          <a:bodyPr/>
          <a:lstStyle/>
          <a:p>
            <a:r>
              <a:rPr lang="en-US"/>
              <a:t>Ms. Nancy Kansal   OBJECT ORIENTED TECHNIQUES USING JAVA</a:t>
            </a:r>
          </a:p>
        </p:txBody>
      </p:sp>
      <p:sp>
        <p:nvSpPr>
          <p:cNvPr id="6" name="Slide Number Placeholder 5">
            <a:extLst>
              <a:ext uri="{FF2B5EF4-FFF2-40B4-BE49-F238E27FC236}">
                <a16:creationId xmlns:a16="http://schemas.microsoft.com/office/drawing/2014/main" xmlns="" id="{86C553B0-47A9-4D24-A42D-4B8E27485CAB}"/>
              </a:ext>
            </a:extLst>
          </p:cNvPr>
          <p:cNvSpPr>
            <a:spLocks noGrp="1"/>
          </p:cNvSpPr>
          <p:nvPr>
            <p:ph type="sldNum" sz="quarter" idx="12"/>
          </p:nvPr>
        </p:nvSpPr>
        <p:spPr/>
        <p:txBody>
          <a:bodyPr/>
          <a:lstStyle/>
          <a:p>
            <a:fld id="{5953C3A8-BE0E-472B-9B60-3C596930C5B5}" type="slidenum">
              <a:rPr lang="en-US" smtClean="0"/>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1220" y="923856"/>
            <a:ext cx="5227380" cy="382156"/>
          </a:xfrm>
          <a:prstGeom prst="rect">
            <a:avLst/>
          </a:prstGeom>
        </p:spPr>
        <p:txBody>
          <a:bodyPr vert="horz" wrap="square" lIns="0" tIns="12700" rIns="0" bIns="0" rtlCol="0" anchor="ctr">
            <a:spAutoFit/>
          </a:bodyPr>
          <a:lstStyle/>
          <a:p>
            <a:pPr marL="12700">
              <a:lnSpc>
                <a:spcPct val="100000"/>
              </a:lnSpc>
              <a:spcBef>
                <a:spcPts val="100"/>
              </a:spcBef>
              <a:tabLst>
                <a:tab pos="3427729" algn="l"/>
              </a:tabLst>
            </a:pPr>
            <a:r>
              <a:rPr sz="2400" spc="-5" dirty="0">
                <a:latin typeface="Times New Roman" panose="02020603050405020304" pitchFamily="18" charset="0"/>
                <a:cs typeface="Times New Roman" panose="02020603050405020304" pitchFamily="18" charset="0"/>
              </a:rPr>
              <a:t>A</a:t>
            </a:r>
            <a:r>
              <a:rPr sz="2400" dirty="0">
                <a:latin typeface="Times New Roman" panose="02020603050405020304" pitchFamily="18" charset="0"/>
                <a:cs typeface="Times New Roman" panose="02020603050405020304" pitchFamily="18" charset="0"/>
              </a:rPr>
              <a:t>n</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exampl</a:t>
            </a:r>
            <a:r>
              <a:rPr sz="2400" dirty="0">
                <a:latin typeface="Times New Roman" panose="02020603050405020304" pitchFamily="18" charset="0"/>
                <a:cs typeface="Times New Roman" panose="02020603050405020304" pitchFamily="18" charset="0"/>
              </a:rPr>
              <a:t>e</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of</a:t>
            </a:r>
            <a:r>
              <a:rPr lang="en-IN"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Class</a:t>
            </a:r>
            <a:endParaRPr sz="2400" dirty="0">
              <a:latin typeface="Times New Roman" panose="02020603050405020304" pitchFamily="18" charset="0"/>
              <a:cs typeface="Times New Roman" panose="02020603050405020304" pitchFamily="18" charset="0"/>
            </a:endParaRPr>
          </a:p>
        </p:txBody>
      </p:sp>
      <p:graphicFrame>
        <p:nvGraphicFramePr>
          <p:cNvPr id="3" name="object 3"/>
          <p:cNvGraphicFramePr>
            <a:graphicFrameLocks noGrp="1"/>
          </p:cNvGraphicFramePr>
          <p:nvPr/>
        </p:nvGraphicFramePr>
        <p:xfrm>
          <a:off x="3495671" y="2328858"/>
          <a:ext cx="3124200" cy="3148005"/>
        </p:xfrm>
        <a:graphic>
          <a:graphicData uri="http://schemas.openxmlformats.org/drawingml/2006/table">
            <a:tbl>
              <a:tblPr firstRow="1" bandRow="1">
                <a:tableStyleId>{2D5ABB26-0587-4C30-8999-92F81FD0307C}</a:tableStyleId>
              </a:tblPr>
              <a:tblGrid>
                <a:gridCol w="3124200">
                  <a:extLst>
                    <a:ext uri="{9D8B030D-6E8A-4147-A177-3AD203B41FA5}">
                      <a16:colId xmlns:a16="http://schemas.microsoft.com/office/drawing/2014/main" xmlns="" val="20000"/>
                    </a:ext>
                  </a:extLst>
                </a:gridCol>
              </a:tblGrid>
              <a:tr h="533386">
                <a:tc>
                  <a:txBody>
                    <a:bodyPr/>
                    <a:lstStyle/>
                    <a:p>
                      <a:pPr marL="316865">
                        <a:lnSpc>
                          <a:spcPct val="100000"/>
                        </a:lnSpc>
                        <a:spcBef>
                          <a:spcPts val="520"/>
                        </a:spcBef>
                      </a:pPr>
                      <a:r>
                        <a:rPr sz="2800" spc="-5" dirty="0">
                          <a:latin typeface="Arial"/>
                          <a:cs typeface="Arial"/>
                        </a:rPr>
                        <a:t>Account_Name</a:t>
                      </a:r>
                      <a:endParaRPr sz="2800">
                        <a:latin typeface="Arial"/>
                        <a:cs typeface="Arial"/>
                      </a:endParaRPr>
                    </a:p>
                  </a:txBody>
                  <a:tcPr marL="0" marR="0" marT="660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7C80"/>
                    </a:solidFill>
                  </a:tcPr>
                </a:tc>
                <a:extLst>
                  <a:ext uri="{0D108BD9-81ED-4DB2-BD59-A6C34878D82A}">
                    <a16:rowId xmlns:a16="http://schemas.microsoft.com/office/drawing/2014/main" xmlns="" val="10000"/>
                  </a:ext>
                </a:extLst>
              </a:tr>
              <a:tr h="914398">
                <a:tc>
                  <a:txBody>
                    <a:bodyPr/>
                    <a:lstStyle/>
                    <a:p>
                      <a:pPr marL="378460" indent="-217804">
                        <a:lnSpc>
                          <a:spcPts val="2865"/>
                        </a:lnSpc>
                        <a:buChar char="-"/>
                        <a:tabLst>
                          <a:tab pos="379095" algn="l"/>
                        </a:tabLst>
                      </a:pPr>
                      <a:r>
                        <a:rPr sz="2800" spc="-5" dirty="0">
                          <a:latin typeface="Arial"/>
                          <a:cs typeface="Arial"/>
                        </a:rPr>
                        <a:t>Custom_Name</a:t>
                      </a:r>
                      <a:endParaRPr sz="2800">
                        <a:latin typeface="Arial"/>
                        <a:cs typeface="Arial"/>
                      </a:endParaRPr>
                    </a:p>
                    <a:p>
                      <a:pPr marL="378460" indent="-217804">
                        <a:lnSpc>
                          <a:spcPct val="100000"/>
                        </a:lnSpc>
                        <a:spcBef>
                          <a:spcPts val="200"/>
                        </a:spcBef>
                        <a:buChar char="-"/>
                        <a:tabLst>
                          <a:tab pos="379095" algn="l"/>
                        </a:tabLst>
                      </a:pPr>
                      <a:r>
                        <a:rPr sz="2800" spc="-5" dirty="0">
                          <a:latin typeface="Arial"/>
                          <a:cs typeface="Arial"/>
                        </a:rPr>
                        <a:t>Balance</a:t>
                      </a:r>
                      <a:endParaRPr sz="28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9900"/>
                    </a:solidFill>
                  </a:tcPr>
                </a:tc>
                <a:extLst>
                  <a:ext uri="{0D108BD9-81ED-4DB2-BD59-A6C34878D82A}">
                    <a16:rowId xmlns:a16="http://schemas.microsoft.com/office/drawing/2014/main" xmlns="" val="10001"/>
                  </a:ext>
                </a:extLst>
              </a:tr>
              <a:tr h="1700221">
                <a:tc>
                  <a:txBody>
                    <a:bodyPr/>
                    <a:lstStyle/>
                    <a:p>
                      <a:pPr marL="161290">
                        <a:lnSpc>
                          <a:spcPct val="100000"/>
                        </a:lnSpc>
                        <a:spcBef>
                          <a:spcPts val="520"/>
                        </a:spcBef>
                      </a:pPr>
                      <a:r>
                        <a:rPr sz="2800" spc="-10" dirty="0">
                          <a:latin typeface="Arial"/>
                          <a:cs typeface="Arial"/>
                        </a:rPr>
                        <a:t>+AddFunds(</a:t>
                      </a:r>
                      <a:r>
                        <a:rPr sz="2800" spc="-20" dirty="0">
                          <a:latin typeface="Arial"/>
                          <a:cs typeface="Arial"/>
                        </a:rPr>
                        <a:t> </a:t>
                      </a:r>
                      <a:r>
                        <a:rPr sz="2800" dirty="0">
                          <a:latin typeface="Arial"/>
                          <a:cs typeface="Arial"/>
                        </a:rPr>
                        <a:t>)</a:t>
                      </a:r>
                    </a:p>
                    <a:p>
                      <a:pPr marL="161290">
                        <a:lnSpc>
                          <a:spcPct val="100000"/>
                        </a:lnSpc>
                        <a:spcBef>
                          <a:spcPts val="200"/>
                        </a:spcBef>
                      </a:pPr>
                      <a:r>
                        <a:rPr sz="2800" spc="-10" dirty="0">
                          <a:latin typeface="Arial"/>
                          <a:cs typeface="Arial"/>
                        </a:rPr>
                        <a:t>+WithDraw(</a:t>
                      </a:r>
                      <a:r>
                        <a:rPr sz="2800" spc="-20" dirty="0">
                          <a:latin typeface="Arial"/>
                          <a:cs typeface="Arial"/>
                        </a:rPr>
                        <a:t> </a:t>
                      </a:r>
                      <a:r>
                        <a:rPr sz="2800" dirty="0">
                          <a:latin typeface="Arial"/>
                          <a:cs typeface="Arial"/>
                        </a:rPr>
                        <a:t>)</a:t>
                      </a:r>
                    </a:p>
                    <a:p>
                      <a:pPr marL="161290">
                        <a:lnSpc>
                          <a:spcPct val="100000"/>
                        </a:lnSpc>
                        <a:spcBef>
                          <a:spcPts val="240"/>
                        </a:spcBef>
                      </a:pPr>
                      <a:r>
                        <a:rPr sz="2800" spc="-15" dirty="0">
                          <a:latin typeface="Arial"/>
                          <a:cs typeface="Arial"/>
                        </a:rPr>
                        <a:t>+Transfer( </a:t>
                      </a:r>
                      <a:r>
                        <a:rPr sz="2800" dirty="0">
                          <a:latin typeface="Arial"/>
                          <a:cs typeface="Arial"/>
                        </a:rPr>
                        <a:t>)</a:t>
                      </a:r>
                    </a:p>
                  </a:txBody>
                  <a:tcPr marL="0" marR="0" marT="660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2"/>
                  </a:ext>
                </a:extLst>
              </a:tr>
            </a:tbl>
          </a:graphicData>
        </a:graphic>
      </p:graphicFrame>
      <p:sp>
        <p:nvSpPr>
          <p:cNvPr id="4" name="object 4"/>
          <p:cNvSpPr txBox="1"/>
          <p:nvPr/>
        </p:nvSpPr>
        <p:spPr>
          <a:xfrm>
            <a:off x="7529513" y="2251070"/>
            <a:ext cx="1017905" cy="348942"/>
          </a:xfrm>
          <a:prstGeom prst="rect">
            <a:avLst/>
          </a:prstGeom>
          <a:solidFill>
            <a:srgbClr val="000000"/>
          </a:solidFill>
          <a:ln w="19049">
            <a:solidFill>
              <a:srgbClr val="0E6EC6"/>
            </a:solidFill>
          </a:ln>
        </p:spPr>
        <p:txBody>
          <a:bodyPr vert="horz" wrap="square" lIns="0" tIns="0" rIns="0" bIns="0" rtlCol="0">
            <a:spAutoFit/>
          </a:bodyPr>
          <a:lstStyle/>
          <a:p>
            <a:pPr marL="85090">
              <a:lnSpc>
                <a:spcPts val="2855"/>
              </a:lnSpc>
            </a:pPr>
            <a:r>
              <a:rPr sz="2400" spc="-5" dirty="0">
                <a:solidFill>
                  <a:srgbClr val="0E6EC6"/>
                </a:solidFill>
                <a:latin typeface="Arial"/>
                <a:cs typeface="Arial"/>
              </a:rPr>
              <a:t>Name</a:t>
            </a:r>
            <a:endParaRPr sz="2400">
              <a:latin typeface="Arial"/>
              <a:cs typeface="Arial"/>
            </a:endParaRPr>
          </a:p>
        </p:txBody>
      </p:sp>
      <p:sp>
        <p:nvSpPr>
          <p:cNvPr id="5" name="object 5"/>
          <p:cNvSpPr txBox="1"/>
          <p:nvPr/>
        </p:nvSpPr>
        <p:spPr>
          <a:xfrm>
            <a:off x="7543787" y="3136893"/>
            <a:ext cx="1490980" cy="348942"/>
          </a:xfrm>
          <a:prstGeom prst="rect">
            <a:avLst/>
          </a:prstGeom>
          <a:solidFill>
            <a:srgbClr val="000000"/>
          </a:solidFill>
          <a:ln w="19049">
            <a:solidFill>
              <a:srgbClr val="FF9900"/>
            </a:solidFill>
          </a:ln>
        </p:spPr>
        <p:txBody>
          <a:bodyPr vert="horz" wrap="square" lIns="0" tIns="0" rIns="0" bIns="0" rtlCol="0">
            <a:spAutoFit/>
          </a:bodyPr>
          <a:lstStyle/>
          <a:p>
            <a:pPr marL="85090">
              <a:lnSpc>
                <a:spcPts val="2855"/>
              </a:lnSpc>
            </a:pPr>
            <a:r>
              <a:rPr sz="2400" spc="-5" dirty="0">
                <a:solidFill>
                  <a:srgbClr val="85DFCF"/>
                </a:solidFill>
                <a:latin typeface="Arial"/>
                <a:cs typeface="Arial"/>
              </a:rPr>
              <a:t>Attributes</a:t>
            </a:r>
            <a:endParaRPr sz="2400">
              <a:latin typeface="Arial"/>
              <a:cs typeface="Arial"/>
            </a:endParaRPr>
          </a:p>
        </p:txBody>
      </p:sp>
      <p:sp>
        <p:nvSpPr>
          <p:cNvPr id="6" name="object 6"/>
          <p:cNvSpPr txBox="1"/>
          <p:nvPr/>
        </p:nvSpPr>
        <p:spPr>
          <a:xfrm>
            <a:off x="7543787" y="3975091"/>
            <a:ext cx="1695450" cy="348942"/>
          </a:xfrm>
          <a:prstGeom prst="rect">
            <a:avLst/>
          </a:prstGeom>
          <a:ln w="19049">
            <a:solidFill>
              <a:srgbClr val="000000"/>
            </a:solidFill>
          </a:ln>
        </p:spPr>
        <p:txBody>
          <a:bodyPr vert="horz" wrap="square" lIns="0" tIns="0" rIns="0" bIns="0" rtlCol="0">
            <a:spAutoFit/>
          </a:bodyPr>
          <a:lstStyle/>
          <a:p>
            <a:pPr marL="85090">
              <a:lnSpc>
                <a:spcPts val="2855"/>
              </a:lnSpc>
            </a:pPr>
            <a:r>
              <a:rPr sz="2400" spc="-5" dirty="0">
                <a:latin typeface="Arial"/>
                <a:cs typeface="Arial"/>
              </a:rPr>
              <a:t>Operations</a:t>
            </a:r>
            <a:endParaRPr sz="2400">
              <a:latin typeface="Arial"/>
              <a:cs typeface="Arial"/>
            </a:endParaRPr>
          </a:p>
        </p:txBody>
      </p:sp>
      <p:grpSp>
        <p:nvGrpSpPr>
          <p:cNvPr id="7" name="object 7"/>
          <p:cNvGrpSpPr/>
          <p:nvPr/>
        </p:nvGrpSpPr>
        <p:grpSpPr>
          <a:xfrm>
            <a:off x="6647339" y="2481257"/>
            <a:ext cx="906144" cy="184150"/>
            <a:chOff x="5123339" y="2481257"/>
            <a:chExt cx="906144" cy="184150"/>
          </a:xfrm>
        </p:grpSpPr>
        <p:sp>
          <p:nvSpPr>
            <p:cNvPr id="8" name="object 8"/>
            <p:cNvSpPr/>
            <p:nvPr/>
          </p:nvSpPr>
          <p:spPr>
            <a:xfrm>
              <a:off x="5187714" y="2490782"/>
              <a:ext cx="832485" cy="139065"/>
            </a:xfrm>
            <a:custGeom>
              <a:avLst/>
              <a:gdLst/>
              <a:ahLst/>
              <a:cxnLst/>
              <a:rect l="l" t="t" r="r" b="b"/>
              <a:pathLst>
                <a:path w="832485" h="139064">
                  <a:moveTo>
                    <a:pt x="832073" y="0"/>
                  </a:moveTo>
                  <a:lnTo>
                    <a:pt x="0" y="138687"/>
                  </a:lnTo>
                </a:path>
              </a:pathLst>
            </a:custGeom>
            <a:ln w="19049">
              <a:solidFill>
                <a:srgbClr val="0E6EC6"/>
              </a:solidFill>
            </a:ln>
          </p:spPr>
          <p:txBody>
            <a:bodyPr wrap="square" lIns="0" tIns="0" rIns="0" bIns="0" rtlCol="0"/>
            <a:lstStyle/>
            <a:p>
              <a:endParaRPr/>
            </a:p>
          </p:txBody>
        </p:sp>
        <p:sp>
          <p:nvSpPr>
            <p:cNvPr id="9" name="object 9"/>
            <p:cNvSpPr/>
            <p:nvPr/>
          </p:nvSpPr>
          <p:spPr>
            <a:xfrm>
              <a:off x="5123339" y="2583319"/>
              <a:ext cx="110524" cy="81824"/>
            </a:xfrm>
            <a:prstGeom prst="rect">
              <a:avLst/>
            </a:prstGeom>
            <a:blipFill>
              <a:blip r:embed="rId2" cstate="print"/>
              <a:stretch>
                <a:fillRect/>
              </a:stretch>
            </a:blipFill>
          </p:spPr>
          <p:txBody>
            <a:bodyPr wrap="square" lIns="0" tIns="0" rIns="0" bIns="0" rtlCol="0"/>
            <a:lstStyle/>
            <a:p>
              <a:endParaRPr/>
            </a:p>
          </p:txBody>
        </p:sp>
      </p:grpSp>
      <p:grpSp>
        <p:nvGrpSpPr>
          <p:cNvPr id="10" name="object 10"/>
          <p:cNvGrpSpPr/>
          <p:nvPr/>
        </p:nvGrpSpPr>
        <p:grpSpPr>
          <a:xfrm>
            <a:off x="6647339" y="3319443"/>
            <a:ext cx="906144" cy="184150"/>
            <a:chOff x="5123339" y="3319443"/>
            <a:chExt cx="906144" cy="184150"/>
          </a:xfrm>
        </p:grpSpPr>
        <p:sp>
          <p:nvSpPr>
            <p:cNvPr id="11" name="object 11"/>
            <p:cNvSpPr/>
            <p:nvPr/>
          </p:nvSpPr>
          <p:spPr>
            <a:xfrm>
              <a:off x="5187714" y="3328968"/>
              <a:ext cx="832485" cy="139065"/>
            </a:xfrm>
            <a:custGeom>
              <a:avLst/>
              <a:gdLst/>
              <a:ahLst/>
              <a:cxnLst/>
              <a:rect l="l" t="t" r="r" b="b"/>
              <a:pathLst>
                <a:path w="832485" h="139064">
                  <a:moveTo>
                    <a:pt x="832073" y="0"/>
                  </a:moveTo>
                  <a:lnTo>
                    <a:pt x="0" y="138699"/>
                  </a:lnTo>
                </a:path>
              </a:pathLst>
            </a:custGeom>
            <a:ln w="19049">
              <a:solidFill>
                <a:srgbClr val="FF9900"/>
              </a:solidFill>
            </a:ln>
          </p:spPr>
          <p:txBody>
            <a:bodyPr wrap="square" lIns="0" tIns="0" rIns="0" bIns="0" rtlCol="0"/>
            <a:lstStyle/>
            <a:p>
              <a:endParaRPr/>
            </a:p>
          </p:txBody>
        </p:sp>
        <p:sp>
          <p:nvSpPr>
            <p:cNvPr id="12" name="object 12"/>
            <p:cNvSpPr/>
            <p:nvPr/>
          </p:nvSpPr>
          <p:spPr>
            <a:xfrm>
              <a:off x="5123339" y="3421517"/>
              <a:ext cx="110524" cy="81824"/>
            </a:xfrm>
            <a:prstGeom prst="rect">
              <a:avLst/>
            </a:prstGeom>
            <a:blipFill>
              <a:blip r:embed="rId3" cstate="print"/>
              <a:stretch>
                <a:fillRect/>
              </a:stretch>
            </a:blipFill>
          </p:spPr>
          <p:txBody>
            <a:bodyPr wrap="square" lIns="0" tIns="0" rIns="0" bIns="0" rtlCol="0"/>
            <a:lstStyle/>
            <a:p>
              <a:endParaRPr/>
            </a:p>
          </p:txBody>
        </p:sp>
      </p:grpSp>
      <p:grpSp>
        <p:nvGrpSpPr>
          <p:cNvPr id="13" name="object 13"/>
          <p:cNvGrpSpPr/>
          <p:nvPr/>
        </p:nvGrpSpPr>
        <p:grpSpPr>
          <a:xfrm>
            <a:off x="6647339" y="4157641"/>
            <a:ext cx="906144" cy="184150"/>
            <a:chOff x="5123339" y="4157641"/>
            <a:chExt cx="906144" cy="184150"/>
          </a:xfrm>
        </p:grpSpPr>
        <p:sp>
          <p:nvSpPr>
            <p:cNvPr id="14" name="object 14"/>
            <p:cNvSpPr/>
            <p:nvPr/>
          </p:nvSpPr>
          <p:spPr>
            <a:xfrm>
              <a:off x="5187714" y="4167166"/>
              <a:ext cx="832485" cy="139065"/>
            </a:xfrm>
            <a:custGeom>
              <a:avLst/>
              <a:gdLst/>
              <a:ahLst/>
              <a:cxnLst/>
              <a:rect l="l" t="t" r="r" b="b"/>
              <a:pathLst>
                <a:path w="832485" h="139064">
                  <a:moveTo>
                    <a:pt x="832073" y="0"/>
                  </a:moveTo>
                  <a:lnTo>
                    <a:pt x="0" y="138699"/>
                  </a:lnTo>
                </a:path>
              </a:pathLst>
            </a:custGeom>
            <a:ln w="19049">
              <a:solidFill>
                <a:srgbClr val="000000"/>
              </a:solidFill>
            </a:ln>
          </p:spPr>
          <p:txBody>
            <a:bodyPr wrap="square" lIns="0" tIns="0" rIns="0" bIns="0" rtlCol="0"/>
            <a:lstStyle/>
            <a:p>
              <a:endParaRPr/>
            </a:p>
          </p:txBody>
        </p:sp>
        <p:sp>
          <p:nvSpPr>
            <p:cNvPr id="15" name="object 15"/>
            <p:cNvSpPr/>
            <p:nvPr/>
          </p:nvSpPr>
          <p:spPr>
            <a:xfrm>
              <a:off x="5123339" y="4259716"/>
              <a:ext cx="110524" cy="81824"/>
            </a:xfrm>
            <a:prstGeom prst="rect">
              <a:avLst/>
            </a:prstGeom>
            <a:blipFill>
              <a:blip r:embed="rId4" cstate="print"/>
              <a:stretch>
                <a:fillRect/>
              </a:stretch>
            </a:blipFill>
          </p:spPr>
          <p:txBody>
            <a:bodyPr wrap="square" lIns="0" tIns="0" rIns="0" bIns="0" rtlCol="0"/>
            <a:lstStyle/>
            <a:p>
              <a:endParaRPr/>
            </a:p>
          </p:txBody>
        </p:sp>
      </p:grpSp>
      <p:grpSp>
        <p:nvGrpSpPr>
          <p:cNvPr id="16" name="Group 15">
            <a:extLst>
              <a:ext uri="{FF2B5EF4-FFF2-40B4-BE49-F238E27FC236}">
                <a16:creationId xmlns:a16="http://schemas.microsoft.com/office/drawing/2014/main" xmlns="" id="{196F28C2-54E4-4A22-94FC-64402AEFB604}"/>
              </a:ext>
            </a:extLst>
          </p:cNvPr>
          <p:cNvGrpSpPr/>
          <p:nvPr/>
        </p:nvGrpSpPr>
        <p:grpSpPr>
          <a:xfrm>
            <a:off x="126609" y="16988"/>
            <a:ext cx="12065391" cy="817563"/>
            <a:chOff x="152400" y="0"/>
            <a:chExt cx="12039600" cy="817563"/>
          </a:xfrm>
        </p:grpSpPr>
        <p:sp>
          <p:nvSpPr>
            <p:cNvPr id="17" name="Title 1">
              <a:extLst>
                <a:ext uri="{FF2B5EF4-FFF2-40B4-BE49-F238E27FC236}">
                  <a16:creationId xmlns:a16="http://schemas.microsoft.com/office/drawing/2014/main" xmlns="" id="{33B56FC5-0AE0-4C85-B583-A612834FA967}"/>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Class Diagram </a:t>
              </a:r>
            </a:p>
          </p:txBody>
        </p:sp>
        <p:pic>
          <p:nvPicPr>
            <p:cNvPr id="18" name="Picture 2" descr="E:\NIET\Project\xLogo11.png.pagespeed.ic.pydHLuCQEZ.png">
              <a:extLst>
                <a:ext uri="{FF2B5EF4-FFF2-40B4-BE49-F238E27FC236}">
                  <a16:creationId xmlns:a16="http://schemas.microsoft.com/office/drawing/2014/main" xmlns="" id="{6EE92012-AB34-4F84-87C6-C2F827399274}"/>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Date Placeholder 18">
            <a:extLst>
              <a:ext uri="{FF2B5EF4-FFF2-40B4-BE49-F238E27FC236}">
                <a16:creationId xmlns:a16="http://schemas.microsoft.com/office/drawing/2014/main" xmlns="" id="{0D2B44C7-A445-473C-B448-230C57945C1D}"/>
              </a:ext>
            </a:extLst>
          </p:cNvPr>
          <p:cNvSpPr>
            <a:spLocks noGrp="1"/>
          </p:cNvSpPr>
          <p:nvPr>
            <p:ph type="dt" sz="half" idx="10"/>
          </p:nvPr>
        </p:nvSpPr>
        <p:spPr/>
        <p:txBody>
          <a:bodyPr/>
          <a:lstStyle/>
          <a:p>
            <a:fld id="{09B62C44-8476-324D-A9FF-06078E444723}" type="datetime1">
              <a:rPr lang="en-IN" smtClean="0"/>
              <a:pPr/>
              <a:t>19-09-2022</a:t>
            </a:fld>
            <a:endParaRPr lang="en-US"/>
          </a:p>
        </p:txBody>
      </p:sp>
      <p:sp>
        <p:nvSpPr>
          <p:cNvPr id="20" name="Footer Placeholder 19">
            <a:extLst>
              <a:ext uri="{FF2B5EF4-FFF2-40B4-BE49-F238E27FC236}">
                <a16:creationId xmlns:a16="http://schemas.microsoft.com/office/drawing/2014/main" xmlns="" id="{7DAA3729-728A-4F70-B920-D80A038C3095}"/>
              </a:ext>
            </a:extLst>
          </p:cNvPr>
          <p:cNvSpPr>
            <a:spLocks noGrp="1"/>
          </p:cNvSpPr>
          <p:nvPr>
            <p:ph type="ftr" sz="quarter" idx="11"/>
          </p:nvPr>
        </p:nvSpPr>
        <p:spPr/>
        <p:txBody>
          <a:bodyPr/>
          <a:lstStyle/>
          <a:p>
            <a:r>
              <a:rPr lang="en-US"/>
              <a:t>Ms. Nancy Kansal   OBJECT ORIENTED TECHNIQUES USING JAVA</a:t>
            </a:r>
          </a:p>
        </p:txBody>
      </p:sp>
      <p:sp>
        <p:nvSpPr>
          <p:cNvPr id="21" name="Slide Number Placeholder 20">
            <a:extLst>
              <a:ext uri="{FF2B5EF4-FFF2-40B4-BE49-F238E27FC236}">
                <a16:creationId xmlns:a16="http://schemas.microsoft.com/office/drawing/2014/main" xmlns="" id="{8821C5A6-70E8-4C12-877D-2E8C621BEE7B}"/>
              </a:ext>
            </a:extLst>
          </p:cNvPr>
          <p:cNvSpPr>
            <a:spLocks noGrp="1"/>
          </p:cNvSpPr>
          <p:nvPr>
            <p:ph type="sldNum" sz="quarter" idx="12"/>
          </p:nvPr>
        </p:nvSpPr>
        <p:spPr/>
        <p:txBody>
          <a:bodyPr/>
          <a:lstStyle/>
          <a:p>
            <a:fld id="{5953C3A8-BE0E-472B-9B60-3C596930C5B5}"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0491" y="1140822"/>
            <a:ext cx="10580915" cy="5183777"/>
          </a:xfrm>
        </p:spPr>
        <p:txBody>
          <a:bodyPr>
            <a:normAutofit/>
          </a:bodyPr>
          <a:lstStyle/>
          <a:p>
            <a:pPr algn="just">
              <a:buNone/>
            </a:pPr>
            <a:r>
              <a:rPr lang="en-US" sz="1800" b="1" dirty="0">
                <a:latin typeface="Times New Roman" panose="02020603050405020304" pitchFamily="18" charset="0"/>
                <a:cs typeface="Times New Roman" panose="02020603050405020304" pitchFamily="18" charset="0"/>
              </a:rPr>
              <a:t>Attributes</a:t>
            </a: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t> </a:t>
            </a:r>
            <a:r>
              <a:rPr lang="en-US" sz="1800" dirty="0">
                <a:latin typeface="Times New Roman" panose="02020603050405020304" pitchFamily="18" charset="0"/>
                <a:cs typeface="Times New Roman" panose="02020603050405020304" pitchFamily="18" charset="0"/>
              </a:rPr>
              <a:t>An</a:t>
            </a:r>
            <a:r>
              <a:rPr lang="en-US" sz="1800" b="1" dirty="0">
                <a:latin typeface="Times New Roman" panose="02020603050405020304" pitchFamily="18" charset="0"/>
                <a:cs typeface="Times New Roman" panose="02020603050405020304" pitchFamily="18" charset="0"/>
              </a:rPr>
              <a:t> attribute </a:t>
            </a:r>
            <a:r>
              <a:rPr lang="en-US" sz="1800" dirty="0">
                <a:latin typeface="Times New Roman" panose="02020603050405020304" pitchFamily="18" charset="0"/>
                <a:cs typeface="Times New Roman" panose="02020603050405020304" pitchFamily="18" charset="0"/>
              </a:rPr>
              <a:t>is a named property of a</a:t>
            </a:r>
            <a:r>
              <a:rPr lang="en-US" sz="1800" i="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class that describes a range of values that instances of the property may hold.</a:t>
            </a:r>
          </a:p>
          <a:p>
            <a:pPr algn="just">
              <a:lnSpc>
                <a:spcPct val="150000"/>
              </a:lnSpc>
            </a:pPr>
            <a:r>
              <a:rPr lang="en-US" sz="1800" dirty="0">
                <a:latin typeface="Times New Roman" panose="02020603050405020304" pitchFamily="18" charset="0"/>
                <a:cs typeface="Times New Roman" panose="02020603050405020304" pitchFamily="18" charset="0"/>
              </a:rPr>
              <a:t> A class may have any number of attributes or no attributes at all.</a:t>
            </a:r>
          </a:p>
          <a:p>
            <a:pPr algn="just">
              <a:lnSpc>
                <a:spcPct val="150000"/>
              </a:lnSpc>
            </a:pPr>
            <a:r>
              <a:rPr lang="en-US" sz="1800" dirty="0">
                <a:latin typeface="Times New Roman" panose="02020603050405020304" pitchFamily="18" charset="0"/>
                <a:cs typeface="Times New Roman" panose="02020603050405020304" pitchFamily="18" charset="0"/>
              </a:rPr>
              <a:t> An attribute represents some property of the thing you are modeling that is shared by all objects of that class</a:t>
            </a:r>
            <a:r>
              <a:rPr lang="en-US" sz="1800" dirty="0"/>
              <a:t>.</a:t>
            </a:r>
          </a:p>
          <a:p>
            <a:pPr>
              <a:buNone/>
            </a:pPr>
            <a:r>
              <a:rPr lang="en-US" sz="2000" dirty="0"/>
              <a:t> </a:t>
            </a:r>
          </a:p>
          <a:p>
            <a:endParaRPr lang="en-US" dirty="0"/>
          </a:p>
        </p:txBody>
      </p:sp>
      <p:grpSp>
        <p:nvGrpSpPr>
          <p:cNvPr id="2" name="Group 1"/>
          <p:cNvGrpSpPr/>
          <p:nvPr/>
        </p:nvGrpSpPr>
        <p:grpSpPr>
          <a:xfrm>
            <a:off x="1330234" y="3884023"/>
            <a:ext cx="6498772" cy="2440576"/>
            <a:chOff x="2514601" y="3048000"/>
            <a:chExt cx="6983090" cy="2667000"/>
          </a:xfrm>
        </p:grpSpPr>
        <p:pic>
          <p:nvPicPr>
            <p:cNvPr id="3074" name="Picture 2"/>
            <p:cNvPicPr>
              <a:picLocks noChangeAspect="1" noChangeArrowheads="1"/>
            </p:cNvPicPr>
            <p:nvPr/>
          </p:nvPicPr>
          <p:blipFill>
            <a:blip r:embed="rId2" cstate="print"/>
            <a:srcRect/>
            <a:stretch>
              <a:fillRect/>
            </a:stretch>
          </p:blipFill>
          <p:spPr bwMode="auto">
            <a:xfrm>
              <a:off x="2514601" y="3225312"/>
              <a:ext cx="2920179" cy="2057399"/>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5434780" y="3048000"/>
              <a:ext cx="4062911" cy="2667000"/>
            </a:xfrm>
            <a:prstGeom prst="rect">
              <a:avLst/>
            </a:prstGeom>
            <a:noFill/>
            <a:ln w="9525">
              <a:noFill/>
              <a:miter lim="800000"/>
              <a:headEnd/>
              <a:tailEnd/>
            </a:ln>
          </p:spPr>
        </p:pic>
      </p:grpSp>
      <p:grpSp>
        <p:nvGrpSpPr>
          <p:cNvPr id="11" name="Group 10"/>
          <p:cNvGrpSpPr/>
          <p:nvPr/>
        </p:nvGrpSpPr>
        <p:grpSpPr>
          <a:xfrm>
            <a:off x="0" y="0"/>
            <a:ext cx="12039600" cy="817563"/>
            <a:chOff x="152400" y="0"/>
            <a:chExt cx="12039600" cy="817563"/>
          </a:xfrm>
        </p:grpSpPr>
        <p:sp>
          <p:nvSpPr>
            <p:cNvPr id="12"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Class Diagram </a:t>
              </a:r>
            </a:p>
          </p:txBody>
        </p:sp>
        <p:pic>
          <p:nvPicPr>
            <p:cNvPr id="13"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4" name="Picture 13"/>
          <p:cNvPicPr>
            <a:picLocks noChangeAspect="1" noChangeArrowheads="1"/>
          </p:cNvPicPr>
          <p:nvPr/>
        </p:nvPicPr>
        <p:blipFill>
          <a:blip r:embed="rId5" cstate="print"/>
          <a:srcRect/>
          <a:stretch>
            <a:fillRect/>
          </a:stretch>
        </p:blipFill>
        <p:spPr bwMode="auto">
          <a:xfrm>
            <a:off x="8288383" y="3947025"/>
            <a:ext cx="3043646" cy="2377574"/>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38F2C838-FF3E-8443-A82C-59FCC0D565DC}" type="datetime1">
              <a:rPr lang="en-IN" smtClean="0"/>
              <a:pPr/>
              <a:t>19-09-2022</a:t>
            </a:fld>
            <a:endParaRPr lang="en-US"/>
          </a:p>
        </p:txBody>
      </p:sp>
      <p:sp>
        <p:nvSpPr>
          <p:cNvPr id="9" name="Footer Placeholder 8"/>
          <p:cNvSpPr>
            <a:spLocks noGrp="1"/>
          </p:cNvSpPr>
          <p:nvPr>
            <p:ph type="ftr" sz="quarter" idx="11"/>
          </p:nvPr>
        </p:nvSpPr>
        <p:spPr/>
        <p:txBody>
          <a:bodyPr/>
          <a:lstStyle/>
          <a:p>
            <a:r>
              <a:rPr lang="en-US"/>
              <a:t>Ms. Nancy Kansal   OBJECT ORIENTED TECHNIQUES USING JAVA</a:t>
            </a:r>
          </a:p>
        </p:txBody>
      </p:sp>
      <p:sp>
        <p:nvSpPr>
          <p:cNvPr id="4" name="Slide Number Placeholder 3">
            <a:extLst>
              <a:ext uri="{FF2B5EF4-FFF2-40B4-BE49-F238E27FC236}">
                <a16:creationId xmlns:a16="http://schemas.microsoft.com/office/drawing/2014/main" xmlns="" id="{CE497A85-9AAA-4E00-A6DD-C6031567857F}"/>
              </a:ext>
            </a:extLst>
          </p:cNvPr>
          <p:cNvSpPr>
            <a:spLocks noGrp="1"/>
          </p:cNvSpPr>
          <p:nvPr>
            <p:ph type="sldNum" sz="quarter" idx="12"/>
          </p:nvPr>
        </p:nvSpPr>
        <p:spPr/>
        <p:txBody>
          <a:bodyPr/>
          <a:lstStyle/>
          <a:p>
            <a:fld id="{5953C3A8-BE0E-472B-9B60-3C596930C5B5}" type="slidenum">
              <a:rPr lang="en-US" smtClean="0"/>
              <a:pPr/>
              <a:t>64</a:t>
            </a:fld>
            <a:endParaRPr lang="en-US"/>
          </a:p>
        </p:txBody>
      </p:sp>
    </p:spTree>
    <p:extLst>
      <p:ext uri="{BB962C8B-B14F-4D97-AF65-F5344CB8AC3E}">
        <p14:creationId xmlns:p14="http://schemas.microsoft.com/office/powerpoint/2010/main" xmlns="" val="18812038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53737"/>
            <a:ext cx="10515600" cy="5123226"/>
          </a:xfrm>
        </p:spPr>
        <p:txBody>
          <a:bodyPr>
            <a:normAutofit/>
          </a:bodyPr>
          <a:lstStyle/>
          <a:p>
            <a:pPr>
              <a:lnSpc>
                <a:spcPct val="150000"/>
              </a:lnSpc>
            </a:pPr>
            <a:r>
              <a:rPr lang="en-US" sz="1800" dirty="0">
                <a:latin typeface="Times New Roman" panose="02020603050405020304" pitchFamily="18" charset="0"/>
                <a:cs typeface="Times New Roman" panose="02020603050405020304" pitchFamily="18" charset="0"/>
              </a:rPr>
              <a:t>The following diagram is an example of an Order System of an application. It describes a particular aspect of the entire application.</a:t>
            </a:r>
          </a:p>
        </p:txBody>
      </p:sp>
      <p:pic>
        <p:nvPicPr>
          <p:cNvPr id="4" name="Picture 3"/>
          <p:cNvPicPr>
            <a:picLocks noChangeAspect="1"/>
          </p:cNvPicPr>
          <p:nvPr/>
        </p:nvPicPr>
        <p:blipFill rotWithShape="1">
          <a:blip r:embed="rId2"/>
          <a:srcRect l="34805" t="27587" r="34803" b="30785"/>
          <a:stretch/>
        </p:blipFill>
        <p:spPr>
          <a:xfrm>
            <a:off x="2994723" y="2360024"/>
            <a:ext cx="6210237" cy="3816940"/>
          </a:xfrm>
          <a:prstGeom prst="rect">
            <a:avLst/>
          </a:prstGeom>
        </p:spPr>
      </p:pic>
      <p:grpSp>
        <p:nvGrpSpPr>
          <p:cNvPr id="5" name="Group 4"/>
          <p:cNvGrpSpPr/>
          <p:nvPr/>
        </p:nvGrpSpPr>
        <p:grpSpPr>
          <a:xfrm>
            <a:off x="0" y="0"/>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Class Diagram </a:t>
              </a: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Date Placeholder 7"/>
          <p:cNvSpPr>
            <a:spLocks noGrp="1"/>
          </p:cNvSpPr>
          <p:nvPr>
            <p:ph type="dt" sz="half" idx="10"/>
          </p:nvPr>
        </p:nvSpPr>
        <p:spPr/>
        <p:txBody>
          <a:bodyPr/>
          <a:lstStyle/>
          <a:p>
            <a:fld id="{335F218B-3CCE-3949-9508-C3BB9A22B338}" type="datetime1">
              <a:rPr lang="en-IN" smtClean="0"/>
              <a:pPr/>
              <a:t>19-09-2022</a:t>
            </a:fld>
            <a:endParaRPr lang="en-US"/>
          </a:p>
        </p:txBody>
      </p:sp>
      <p:sp>
        <p:nvSpPr>
          <p:cNvPr id="9" name="Footer Placeholder 8"/>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540C1B7A-B980-4B67-B299-25B6D01ADF8F}"/>
              </a:ext>
            </a:extLst>
          </p:cNvPr>
          <p:cNvSpPr>
            <a:spLocks noGrp="1"/>
          </p:cNvSpPr>
          <p:nvPr>
            <p:ph type="sldNum" sz="quarter" idx="12"/>
          </p:nvPr>
        </p:nvSpPr>
        <p:spPr/>
        <p:txBody>
          <a:bodyPr/>
          <a:lstStyle/>
          <a:p>
            <a:fld id="{5953C3A8-BE0E-472B-9B60-3C596930C5B5}" type="slidenum">
              <a:rPr lang="en-US" smtClean="0"/>
              <a:pPr/>
              <a:t>65</a:t>
            </a:fld>
            <a:endParaRPr lang="en-US"/>
          </a:p>
        </p:txBody>
      </p:sp>
    </p:spTree>
    <p:extLst>
      <p:ext uri="{BB962C8B-B14F-4D97-AF65-F5344CB8AC3E}">
        <p14:creationId xmlns:p14="http://schemas.microsoft.com/office/powerpoint/2010/main" xmlns="" val="36052056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4366" y="1097281"/>
            <a:ext cx="10648406" cy="5010014"/>
          </a:xfrm>
        </p:spPr>
        <p:txBody>
          <a:bodyPr>
            <a:normAutofit/>
          </a:bodyPr>
          <a:lstStyle/>
          <a:p>
            <a:pPr marL="0" indent="0">
              <a:buNone/>
            </a:pPr>
            <a:r>
              <a:rPr lang="en-IN" sz="2200" b="0" i="0" dirty="0">
                <a:solidFill>
                  <a:srgbClr val="610B38"/>
                </a:solidFill>
                <a:effectLst/>
                <a:latin typeface="erdana"/>
              </a:rPr>
              <a:t>Relationships</a:t>
            </a:r>
          </a:p>
          <a:p>
            <a:pPr marL="0" indent="0">
              <a:buNone/>
            </a:pPr>
            <a:r>
              <a:rPr lang="en-US" sz="2200" b="0" i="0" dirty="0">
                <a:solidFill>
                  <a:srgbClr val="333333"/>
                </a:solidFill>
                <a:effectLst/>
                <a:latin typeface="inter-regular"/>
              </a:rPr>
              <a:t>In UML, relationships are of three types:</a:t>
            </a:r>
          </a:p>
          <a:p>
            <a:pPr marL="0" indent="0">
              <a:buNone/>
            </a:pPr>
            <a:r>
              <a:rPr lang="en-US" sz="2200" b="1" i="0" dirty="0">
                <a:solidFill>
                  <a:srgbClr val="000000"/>
                </a:solidFill>
                <a:effectLst/>
                <a:latin typeface="inter-bold"/>
              </a:rPr>
              <a:t>Dependency:</a:t>
            </a:r>
            <a:r>
              <a:rPr lang="en-US" sz="2200" b="0" i="0" dirty="0">
                <a:solidFill>
                  <a:srgbClr val="000000"/>
                </a:solidFill>
                <a:effectLst/>
                <a:latin typeface="inter-regular"/>
              </a:rPr>
              <a:t> </a:t>
            </a:r>
          </a:p>
          <a:p>
            <a:pPr marL="0" indent="0">
              <a:buNone/>
            </a:pPr>
            <a:r>
              <a:rPr lang="en-US" sz="2200" b="0" i="0" dirty="0">
                <a:solidFill>
                  <a:srgbClr val="000000"/>
                </a:solidFill>
                <a:effectLst/>
                <a:latin typeface="inter-regular"/>
              </a:rPr>
              <a:t>A dependency is a semantic relationship between two or more classes where a change in one class cause changes in another class. It forms a weaker relationship.</a:t>
            </a:r>
            <a:br>
              <a:rPr lang="en-US" sz="2200" b="0" i="0" dirty="0">
                <a:solidFill>
                  <a:srgbClr val="000000"/>
                </a:solidFill>
                <a:effectLst/>
                <a:latin typeface="inter-regular"/>
              </a:rPr>
            </a:br>
            <a:r>
              <a:rPr lang="en-US" sz="2200" b="0" i="0" dirty="0">
                <a:solidFill>
                  <a:srgbClr val="000000"/>
                </a:solidFill>
                <a:effectLst/>
                <a:latin typeface="inter-regular"/>
              </a:rPr>
              <a:t>In the following example, </a:t>
            </a:r>
            <a:r>
              <a:rPr lang="en-US" sz="2200" b="0" i="0" dirty="0" err="1">
                <a:solidFill>
                  <a:srgbClr val="000000"/>
                </a:solidFill>
                <a:effectLst/>
                <a:latin typeface="inter-regular"/>
              </a:rPr>
              <a:t>Student_Name</a:t>
            </a:r>
            <a:r>
              <a:rPr lang="en-US" sz="2200" b="0" i="0" dirty="0">
                <a:solidFill>
                  <a:srgbClr val="000000"/>
                </a:solidFill>
                <a:effectLst/>
                <a:latin typeface="inter-regular"/>
              </a:rPr>
              <a:t> is dependent on the </a:t>
            </a:r>
            <a:r>
              <a:rPr lang="en-US" sz="2200" b="0" i="0" dirty="0" err="1">
                <a:solidFill>
                  <a:srgbClr val="000000"/>
                </a:solidFill>
                <a:effectLst/>
                <a:latin typeface="inter-regular"/>
              </a:rPr>
              <a:t>Student_Id</a:t>
            </a:r>
            <a:r>
              <a:rPr lang="en-US" sz="2200" b="0" i="0" dirty="0">
                <a:solidFill>
                  <a:srgbClr val="000000"/>
                </a:solidFill>
                <a:effectLst/>
                <a:latin typeface="inter-regular"/>
              </a:rPr>
              <a:t>.</a:t>
            </a:r>
          </a:p>
          <a:p>
            <a:pPr marL="0" indent="0">
              <a:buNone/>
            </a:pPr>
            <a:endParaRPr lang="en-US" b="0" i="0" dirty="0">
              <a:solidFill>
                <a:srgbClr val="000000"/>
              </a:solidFill>
              <a:effectLst/>
              <a:latin typeface="inter-regular"/>
            </a:endParaRPr>
          </a:p>
          <a:p>
            <a:pPr marL="0" indent="0">
              <a:buNone/>
            </a:pPr>
            <a:endParaRPr lang="en-US" dirty="0"/>
          </a:p>
        </p:txBody>
      </p:sp>
      <p:grpSp>
        <p:nvGrpSpPr>
          <p:cNvPr id="4" name="Group 3"/>
          <p:cNvGrpSpPr/>
          <p:nvPr/>
        </p:nvGrpSpPr>
        <p:grpSpPr>
          <a:xfrm>
            <a:off x="76200" y="10407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Class Diagram </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A9693C71-19C3-A543-BA29-9580EFADDB01}"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AutoShape 2" descr="UML Class Diagram">
            <a:extLst>
              <a:ext uri="{FF2B5EF4-FFF2-40B4-BE49-F238E27FC236}">
                <a16:creationId xmlns:a16="http://schemas.microsoft.com/office/drawing/2014/main" xmlns="" id="{2561C2AE-83F7-4FC1-B9AD-F93F5F0EA6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0" name="Picture 6" descr="UML Class Diagram">
            <a:extLst>
              <a:ext uri="{FF2B5EF4-FFF2-40B4-BE49-F238E27FC236}">
                <a16:creationId xmlns:a16="http://schemas.microsoft.com/office/drawing/2014/main" xmlns="" id="{CF0E8EAB-BFA1-46D0-BD46-F24673906C68}"/>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55409" y="4742728"/>
            <a:ext cx="9256542" cy="147179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Slide Number Placeholder 8">
            <a:extLst>
              <a:ext uri="{FF2B5EF4-FFF2-40B4-BE49-F238E27FC236}">
                <a16:creationId xmlns:a16="http://schemas.microsoft.com/office/drawing/2014/main" xmlns="" id="{9319A4EE-4FD1-4FFE-9C87-CF2CD08BF85A}"/>
              </a:ext>
            </a:extLst>
          </p:cNvPr>
          <p:cNvSpPr>
            <a:spLocks noGrp="1"/>
          </p:cNvSpPr>
          <p:nvPr>
            <p:ph type="sldNum" sz="quarter" idx="12"/>
          </p:nvPr>
        </p:nvSpPr>
        <p:spPr/>
        <p:txBody>
          <a:bodyPr/>
          <a:lstStyle/>
          <a:p>
            <a:fld id="{5953C3A8-BE0E-472B-9B60-3C596930C5B5}" type="slidenum">
              <a:rPr lang="en-US" smtClean="0"/>
              <a:pPr/>
              <a:t>66</a:t>
            </a:fld>
            <a:endParaRPr lang="en-US"/>
          </a:p>
        </p:txBody>
      </p:sp>
    </p:spTree>
    <p:extLst>
      <p:ext uri="{BB962C8B-B14F-4D97-AF65-F5344CB8AC3E}">
        <p14:creationId xmlns:p14="http://schemas.microsoft.com/office/powerpoint/2010/main" xmlns="" val="4352712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4366" y="1097281"/>
            <a:ext cx="10648406" cy="5010014"/>
          </a:xfrm>
        </p:spPr>
        <p:txBody>
          <a:bodyPr>
            <a:normAutofit/>
          </a:bodyPr>
          <a:lstStyle/>
          <a:p>
            <a:pPr algn="just">
              <a:buFont typeface="Arial" panose="020B0604020202020204" pitchFamily="34" charset="0"/>
              <a:buChar char="•"/>
            </a:pPr>
            <a:endParaRPr lang="en-US" b="1" i="0" dirty="0">
              <a:solidFill>
                <a:srgbClr val="000000"/>
              </a:solidFill>
              <a:effectLst/>
              <a:latin typeface="inter-bold"/>
            </a:endParaRPr>
          </a:p>
          <a:p>
            <a:pPr marL="0" indent="0" algn="just">
              <a:buNone/>
            </a:pPr>
            <a:r>
              <a:rPr lang="en-US" sz="2200" b="1" i="0" dirty="0">
                <a:solidFill>
                  <a:srgbClr val="000000"/>
                </a:solidFill>
                <a:effectLst/>
                <a:latin typeface="inter-bold"/>
              </a:rPr>
              <a:t>Generalization:</a:t>
            </a:r>
            <a:r>
              <a:rPr lang="en-US" sz="2200" b="0" i="0" dirty="0">
                <a:solidFill>
                  <a:srgbClr val="000000"/>
                </a:solidFill>
                <a:effectLst/>
                <a:latin typeface="inter-regular"/>
              </a:rPr>
              <a:t> </a:t>
            </a:r>
          </a:p>
          <a:p>
            <a:pPr marL="0" indent="0">
              <a:buNone/>
            </a:pPr>
            <a:r>
              <a:rPr lang="en-US" sz="2200" b="0" i="0" dirty="0">
                <a:solidFill>
                  <a:srgbClr val="000000"/>
                </a:solidFill>
                <a:effectLst/>
                <a:latin typeface="inter-regular"/>
              </a:rPr>
              <a:t>A generalization is a relationship between a parent class (superclass) and a child class (subclass). In this, the child class is inherited from the parent class.</a:t>
            </a:r>
          </a:p>
          <a:p>
            <a:pPr marL="0" indent="0">
              <a:buNone/>
            </a:pPr>
            <a:r>
              <a:rPr lang="en-US" sz="2200" b="0" i="0" dirty="0">
                <a:solidFill>
                  <a:srgbClr val="000000"/>
                </a:solidFill>
                <a:effectLst/>
                <a:latin typeface="inter-regular"/>
              </a:rPr>
              <a:t/>
            </a:r>
            <a:br>
              <a:rPr lang="en-US" sz="2200" b="0" i="0" dirty="0">
                <a:solidFill>
                  <a:srgbClr val="000000"/>
                </a:solidFill>
                <a:effectLst/>
                <a:latin typeface="inter-regular"/>
              </a:rPr>
            </a:br>
            <a:r>
              <a:rPr lang="en-US" sz="2200" b="0" i="0" dirty="0">
                <a:solidFill>
                  <a:srgbClr val="000000"/>
                </a:solidFill>
                <a:effectLst/>
                <a:latin typeface="inter-regular"/>
              </a:rPr>
              <a:t>For example, The Current Account, Saving Account, and Credit Account are the generalized form of Bank Account.</a:t>
            </a:r>
          </a:p>
          <a:p>
            <a:pPr marL="0" indent="0">
              <a:buNone/>
            </a:pPr>
            <a:endParaRPr lang="en-US" b="0" i="0" dirty="0">
              <a:solidFill>
                <a:srgbClr val="000000"/>
              </a:solidFill>
              <a:effectLst/>
              <a:latin typeface="inter-regular"/>
            </a:endParaRPr>
          </a:p>
          <a:p>
            <a:pPr marL="0" indent="0">
              <a:buNone/>
            </a:pPr>
            <a:endParaRPr lang="en-US" dirty="0"/>
          </a:p>
        </p:txBody>
      </p:sp>
      <p:grpSp>
        <p:nvGrpSpPr>
          <p:cNvPr id="4" name="Group 3"/>
          <p:cNvGrpSpPr/>
          <p:nvPr/>
        </p:nvGrpSpPr>
        <p:grpSpPr>
          <a:xfrm>
            <a:off x="76200" y="10407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Class Diagram </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DD853F23-948A-DD4B-9BEA-C6CC5C14818A}"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AutoShape 2" descr="UML Class Diagram">
            <a:extLst>
              <a:ext uri="{FF2B5EF4-FFF2-40B4-BE49-F238E27FC236}">
                <a16:creationId xmlns:a16="http://schemas.microsoft.com/office/drawing/2014/main" xmlns="" id="{2561C2AE-83F7-4FC1-B9AD-F93F5F0EA6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0" name="Picture 2" descr="UML Class Diagram">
            <a:extLst>
              <a:ext uri="{FF2B5EF4-FFF2-40B4-BE49-F238E27FC236}">
                <a16:creationId xmlns:a16="http://schemas.microsoft.com/office/drawing/2014/main" xmlns="" id="{77FE63D0-71BE-4D7E-AB51-41561940765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377440" y="4220308"/>
            <a:ext cx="7427741" cy="2062632"/>
          </a:xfrm>
          <a:prstGeom prst="rect">
            <a:avLst/>
          </a:prstGeom>
          <a:noFill/>
          <a:extLst>
            <a:ext uri="{909E8E84-426E-40DD-AFC4-6F175D3DCCD1}">
              <a14:hiddenFill xmlns:a14="http://schemas.microsoft.com/office/drawing/2010/main" xmlns="">
                <a:solidFill>
                  <a:srgbClr val="FFFFFF"/>
                </a:solidFill>
              </a14:hiddenFill>
            </a:ext>
          </a:extLst>
        </p:spPr>
      </p:pic>
      <p:sp>
        <p:nvSpPr>
          <p:cNvPr id="9" name="Slide Number Placeholder 8">
            <a:extLst>
              <a:ext uri="{FF2B5EF4-FFF2-40B4-BE49-F238E27FC236}">
                <a16:creationId xmlns:a16="http://schemas.microsoft.com/office/drawing/2014/main" xmlns="" id="{6665CCC8-6B9C-42E7-9F7F-AC85FDBE7D95}"/>
              </a:ext>
            </a:extLst>
          </p:cNvPr>
          <p:cNvSpPr>
            <a:spLocks noGrp="1"/>
          </p:cNvSpPr>
          <p:nvPr>
            <p:ph type="sldNum" sz="quarter" idx="12"/>
          </p:nvPr>
        </p:nvSpPr>
        <p:spPr/>
        <p:txBody>
          <a:bodyPr/>
          <a:lstStyle/>
          <a:p>
            <a:fld id="{5953C3A8-BE0E-472B-9B60-3C596930C5B5}" type="slidenum">
              <a:rPr lang="en-US" smtClean="0"/>
              <a:pPr/>
              <a:t>67</a:t>
            </a:fld>
            <a:endParaRPr lang="en-US"/>
          </a:p>
        </p:txBody>
      </p:sp>
    </p:spTree>
    <p:extLst>
      <p:ext uri="{BB962C8B-B14F-4D97-AF65-F5344CB8AC3E}">
        <p14:creationId xmlns:p14="http://schemas.microsoft.com/office/powerpoint/2010/main" xmlns="" val="31775671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4366" y="1097281"/>
            <a:ext cx="10648406" cy="5010014"/>
          </a:xfrm>
        </p:spPr>
        <p:txBody>
          <a:bodyPr>
            <a:normAutofit/>
          </a:bodyPr>
          <a:lstStyle/>
          <a:p>
            <a:pPr marL="0" indent="0" algn="just">
              <a:buNone/>
            </a:pPr>
            <a:r>
              <a:rPr lang="en-US" sz="2200" b="1" i="0" dirty="0">
                <a:solidFill>
                  <a:srgbClr val="000000"/>
                </a:solidFill>
                <a:effectLst/>
                <a:latin typeface="Times New Roman" panose="02020603050405020304" pitchFamily="18" charset="0"/>
                <a:cs typeface="Times New Roman" panose="02020603050405020304" pitchFamily="18" charset="0"/>
              </a:rPr>
              <a:t>Association:</a:t>
            </a:r>
            <a:r>
              <a:rPr lang="en-US" sz="2200" b="0" i="0" dirty="0">
                <a:solidFill>
                  <a:srgbClr val="000000"/>
                </a:solidFill>
                <a:effectLst/>
                <a:latin typeface="Times New Roman" panose="02020603050405020304" pitchFamily="18" charset="0"/>
                <a:cs typeface="Times New Roman" panose="02020603050405020304" pitchFamily="18" charset="0"/>
              </a:rPr>
              <a:t> </a:t>
            </a:r>
          </a:p>
          <a:p>
            <a:pPr marL="0" indent="0">
              <a:buNone/>
            </a:pPr>
            <a:r>
              <a:rPr lang="en-US" sz="2200" b="0" i="0" dirty="0">
                <a:solidFill>
                  <a:srgbClr val="000000"/>
                </a:solidFill>
                <a:effectLst/>
                <a:latin typeface="Times New Roman" panose="02020603050405020304" pitchFamily="18" charset="0"/>
                <a:cs typeface="Times New Roman" panose="02020603050405020304" pitchFamily="18" charset="0"/>
              </a:rPr>
              <a:t>It describes a static or physical connection between two or more objects. It depicts how many objects are there in the relationship.</a:t>
            </a:r>
          </a:p>
          <a:p>
            <a:pPr marL="0" indent="0">
              <a:buNone/>
            </a:pPr>
            <a:r>
              <a:rPr lang="en-US" sz="2200" b="0" i="0" dirty="0">
                <a:solidFill>
                  <a:srgbClr val="000000"/>
                </a:solidFill>
                <a:effectLst/>
                <a:latin typeface="Times New Roman" panose="02020603050405020304" pitchFamily="18" charset="0"/>
                <a:cs typeface="Times New Roman" panose="02020603050405020304" pitchFamily="18" charset="0"/>
              </a:rPr>
              <a:t/>
            </a:r>
            <a:br>
              <a:rPr lang="en-US" sz="2200" b="0" i="0" dirty="0">
                <a:solidFill>
                  <a:srgbClr val="000000"/>
                </a:solidFill>
                <a:effectLst/>
                <a:latin typeface="Times New Roman" panose="02020603050405020304" pitchFamily="18" charset="0"/>
                <a:cs typeface="Times New Roman" panose="02020603050405020304" pitchFamily="18" charset="0"/>
              </a:rPr>
            </a:br>
            <a:r>
              <a:rPr lang="en-US" sz="2200" b="0" i="0" dirty="0">
                <a:solidFill>
                  <a:srgbClr val="000000"/>
                </a:solidFill>
                <a:effectLst/>
                <a:latin typeface="Times New Roman" panose="02020603050405020304" pitchFamily="18" charset="0"/>
                <a:cs typeface="Times New Roman" panose="02020603050405020304" pitchFamily="18" charset="0"/>
              </a:rPr>
              <a:t>For example, a department is associated with the college.</a:t>
            </a:r>
          </a:p>
          <a:p>
            <a:pPr marL="0" indent="0">
              <a:buNone/>
            </a:pPr>
            <a:endParaRPr lang="en-US" b="0" i="0" dirty="0">
              <a:solidFill>
                <a:srgbClr val="000000"/>
              </a:solidFill>
              <a:effectLst/>
              <a:latin typeface="inter-regular"/>
            </a:endParaRPr>
          </a:p>
          <a:p>
            <a:pPr marL="0" indent="0">
              <a:buNone/>
            </a:pPr>
            <a:endParaRPr lang="en-US" dirty="0"/>
          </a:p>
        </p:txBody>
      </p:sp>
      <p:grpSp>
        <p:nvGrpSpPr>
          <p:cNvPr id="4" name="Group 3"/>
          <p:cNvGrpSpPr/>
          <p:nvPr/>
        </p:nvGrpSpPr>
        <p:grpSpPr>
          <a:xfrm>
            <a:off x="76200" y="10407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Class Diagram </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AD8B8023-45FD-A94A-8484-38A2F5BE241B}"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AutoShape 2" descr="UML Class Diagram">
            <a:extLst>
              <a:ext uri="{FF2B5EF4-FFF2-40B4-BE49-F238E27FC236}">
                <a16:creationId xmlns:a16="http://schemas.microsoft.com/office/drawing/2014/main" xmlns="" id="{2561C2AE-83F7-4FC1-B9AD-F93F5F0EA6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74" name="Picture 2" descr="UML Class Diagram">
            <a:extLst>
              <a:ext uri="{FF2B5EF4-FFF2-40B4-BE49-F238E27FC236}">
                <a16:creationId xmlns:a16="http://schemas.microsoft.com/office/drawing/2014/main" xmlns="" id="{04666AF8-D364-4882-A70E-BB5673A92CB1}"/>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392702" y="4300025"/>
            <a:ext cx="8299938" cy="1228578"/>
          </a:xfrm>
          <a:prstGeom prst="rect">
            <a:avLst/>
          </a:prstGeom>
          <a:noFill/>
          <a:extLst>
            <a:ext uri="{909E8E84-426E-40DD-AFC4-6F175D3DCCD1}">
              <a14:hiddenFill xmlns:a14="http://schemas.microsoft.com/office/drawing/2010/main" xmlns="">
                <a:solidFill>
                  <a:srgbClr val="FFFFFF"/>
                </a:solidFill>
              </a14:hiddenFill>
            </a:ext>
          </a:extLst>
        </p:spPr>
      </p:pic>
      <p:sp>
        <p:nvSpPr>
          <p:cNvPr id="9" name="Slide Number Placeholder 8">
            <a:extLst>
              <a:ext uri="{FF2B5EF4-FFF2-40B4-BE49-F238E27FC236}">
                <a16:creationId xmlns:a16="http://schemas.microsoft.com/office/drawing/2014/main" xmlns="" id="{01BBB004-B347-4666-AD25-E2D74D9B3AA7}"/>
              </a:ext>
            </a:extLst>
          </p:cNvPr>
          <p:cNvSpPr>
            <a:spLocks noGrp="1"/>
          </p:cNvSpPr>
          <p:nvPr>
            <p:ph type="sldNum" sz="quarter" idx="12"/>
          </p:nvPr>
        </p:nvSpPr>
        <p:spPr/>
        <p:txBody>
          <a:bodyPr/>
          <a:lstStyle/>
          <a:p>
            <a:fld id="{5953C3A8-BE0E-472B-9B60-3C596930C5B5}" type="slidenum">
              <a:rPr lang="en-US" smtClean="0"/>
              <a:pPr/>
              <a:t>68</a:t>
            </a:fld>
            <a:endParaRPr lang="en-US"/>
          </a:p>
        </p:txBody>
      </p:sp>
    </p:spTree>
    <p:extLst>
      <p:ext uri="{BB962C8B-B14F-4D97-AF65-F5344CB8AC3E}">
        <p14:creationId xmlns:p14="http://schemas.microsoft.com/office/powerpoint/2010/main" xmlns="" val="13172691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4366" y="1097281"/>
            <a:ext cx="10648406" cy="5010014"/>
          </a:xfrm>
        </p:spPr>
        <p:txBody>
          <a:bodyPr>
            <a:normAutofit/>
          </a:bodyPr>
          <a:lstStyle/>
          <a:p>
            <a:pPr marL="0" indent="0" algn="just">
              <a:buNone/>
            </a:pPr>
            <a:r>
              <a:rPr lang="en-US" sz="2200" b="1" i="0" dirty="0">
                <a:solidFill>
                  <a:srgbClr val="333333"/>
                </a:solidFill>
                <a:effectLst/>
                <a:latin typeface="inter-bold"/>
              </a:rPr>
              <a:t>Multiplicity: </a:t>
            </a:r>
          </a:p>
          <a:p>
            <a:pPr marL="0" indent="0" algn="just">
              <a:buNone/>
            </a:pPr>
            <a:r>
              <a:rPr lang="en-US" sz="2200" b="0" i="0" dirty="0">
                <a:solidFill>
                  <a:srgbClr val="333333"/>
                </a:solidFill>
                <a:effectLst/>
                <a:latin typeface="inter-regular"/>
              </a:rPr>
              <a:t> It defines a specific range of allowable instances of attributes. In case if a range is not specified, one is considered as a default multiplicity.</a:t>
            </a:r>
          </a:p>
          <a:p>
            <a:pPr marL="0" indent="0" algn="just">
              <a:buNone/>
            </a:pPr>
            <a:endParaRPr lang="en-US" sz="2200" b="0" i="0" dirty="0">
              <a:solidFill>
                <a:srgbClr val="333333"/>
              </a:solidFill>
              <a:effectLst/>
              <a:latin typeface="inter-regular"/>
            </a:endParaRPr>
          </a:p>
          <a:p>
            <a:pPr marL="0" indent="0" algn="just">
              <a:buNone/>
            </a:pPr>
            <a:r>
              <a:rPr lang="en-US" sz="2200" b="0" i="0" dirty="0">
                <a:solidFill>
                  <a:srgbClr val="333333"/>
                </a:solidFill>
                <a:effectLst/>
                <a:latin typeface="inter-regular"/>
              </a:rPr>
              <a:t> For example, multiple patients are admitted to one hospital.</a:t>
            </a:r>
          </a:p>
          <a:p>
            <a:pPr marL="0" indent="0">
              <a:buNone/>
            </a:pPr>
            <a:endParaRPr lang="en-US" b="0" i="0" dirty="0">
              <a:solidFill>
                <a:srgbClr val="000000"/>
              </a:solidFill>
              <a:effectLst/>
              <a:latin typeface="inter-regular"/>
            </a:endParaRPr>
          </a:p>
          <a:p>
            <a:pPr marL="0" indent="0">
              <a:buNone/>
            </a:pPr>
            <a:endParaRPr lang="en-US" dirty="0"/>
          </a:p>
        </p:txBody>
      </p:sp>
      <p:grpSp>
        <p:nvGrpSpPr>
          <p:cNvPr id="4" name="Group 3"/>
          <p:cNvGrpSpPr/>
          <p:nvPr/>
        </p:nvGrpSpPr>
        <p:grpSpPr>
          <a:xfrm>
            <a:off x="76200" y="10407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Class Diagram </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3E089C02-28CF-9249-8A2A-D1CA7B1D201F}"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AutoShape 2" descr="UML Class Diagram">
            <a:extLst>
              <a:ext uri="{FF2B5EF4-FFF2-40B4-BE49-F238E27FC236}">
                <a16:creationId xmlns:a16="http://schemas.microsoft.com/office/drawing/2014/main" xmlns="" id="{2561C2AE-83F7-4FC1-B9AD-F93F5F0EA6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098" name="Picture 2" descr="UML Class Diagram">
            <a:extLst>
              <a:ext uri="{FF2B5EF4-FFF2-40B4-BE49-F238E27FC236}">
                <a16:creationId xmlns:a16="http://schemas.microsoft.com/office/drawing/2014/main" xmlns="" id="{F890D6C6-5DE6-4D91-8050-E2EFCFC75A6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656406" y="3428999"/>
            <a:ext cx="2211119" cy="2535701"/>
          </a:xfrm>
          <a:prstGeom prst="rect">
            <a:avLst/>
          </a:prstGeom>
          <a:noFill/>
          <a:extLst>
            <a:ext uri="{909E8E84-426E-40DD-AFC4-6F175D3DCCD1}">
              <a14:hiddenFill xmlns:a14="http://schemas.microsoft.com/office/drawing/2010/main" xmlns="">
                <a:solidFill>
                  <a:srgbClr val="FFFFFF"/>
                </a:solidFill>
              </a14:hiddenFill>
            </a:ext>
          </a:extLst>
        </p:spPr>
      </p:pic>
      <p:sp>
        <p:nvSpPr>
          <p:cNvPr id="9" name="Slide Number Placeholder 8">
            <a:extLst>
              <a:ext uri="{FF2B5EF4-FFF2-40B4-BE49-F238E27FC236}">
                <a16:creationId xmlns:a16="http://schemas.microsoft.com/office/drawing/2014/main" xmlns="" id="{EA7FD260-1287-411B-BDF8-4A0076D1555C}"/>
              </a:ext>
            </a:extLst>
          </p:cNvPr>
          <p:cNvSpPr>
            <a:spLocks noGrp="1"/>
          </p:cNvSpPr>
          <p:nvPr>
            <p:ph type="sldNum" sz="quarter" idx="12"/>
          </p:nvPr>
        </p:nvSpPr>
        <p:spPr/>
        <p:txBody>
          <a:bodyPr/>
          <a:lstStyle/>
          <a:p>
            <a:fld id="{5953C3A8-BE0E-472B-9B60-3C596930C5B5}" type="slidenum">
              <a:rPr lang="en-US" smtClean="0"/>
              <a:pPr/>
              <a:t>69</a:t>
            </a:fld>
            <a:endParaRPr lang="en-US"/>
          </a:p>
        </p:txBody>
      </p:sp>
    </p:spTree>
    <p:extLst>
      <p:ext uri="{BB962C8B-B14F-4D97-AF65-F5344CB8AC3E}">
        <p14:creationId xmlns:p14="http://schemas.microsoft.com/office/powerpoint/2010/main" xmlns="" val="346865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xmlns="" val="2874395944"/>
              </p:ext>
            </p:extLst>
          </p:nvPr>
        </p:nvGraphicFramePr>
        <p:xfrm>
          <a:off x="960582" y="1413163"/>
          <a:ext cx="10562795" cy="4405745"/>
        </p:xfrm>
        <a:graphic>
          <a:graphicData uri="http://schemas.openxmlformats.org/drawingml/2006/table">
            <a:tbl>
              <a:tblPr firstRow="1" firstCol="1" bandRow="1">
                <a:tableStyleId>{5C22544A-7EE6-4342-B048-85BDC9FD1C3A}</a:tableStyleId>
              </a:tblPr>
              <a:tblGrid>
                <a:gridCol w="10562795">
                  <a:extLst>
                    <a:ext uri="{9D8B030D-6E8A-4147-A177-3AD203B41FA5}">
                      <a16:colId xmlns:a16="http://schemas.microsoft.com/office/drawing/2014/main" xmlns="" val="1982665577"/>
                    </a:ext>
                  </a:extLst>
                </a:gridCol>
              </a:tblGrid>
              <a:tr h="742030">
                <a:tc>
                  <a:txBody>
                    <a:bodyPr/>
                    <a:lstStyle/>
                    <a:p>
                      <a:pPr marL="0" marR="0">
                        <a:lnSpc>
                          <a:spcPct val="115000"/>
                        </a:lnSpc>
                        <a:spcBef>
                          <a:spcPts val="0"/>
                        </a:spcBef>
                        <a:spcAft>
                          <a:spcPts val="1000"/>
                        </a:spcAft>
                        <a:tabLst>
                          <a:tab pos="1533525" algn="l"/>
                        </a:tabLst>
                      </a:pPr>
                      <a:endParaRPr lang="en-US" sz="1100" dirty="0">
                        <a:solidFill>
                          <a:schemeClr val="tx1"/>
                        </a:solidFill>
                        <a:effectLst/>
                        <a:latin typeface="Calibri" panose="020F0502020204030204" pitchFamily="34" charset="0"/>
                        <a:ea typeface="Calibri" panose="020F0502020204030204" pitchFamily="34" charset="0"/>
                        <a:cs typeface="Mangal" panose="02040503050203030202"/>
                      </a:endParaRPr>
                    </a:p>
                  </a:txBody>
                  <a:tcPr marL="68580" marR="68580" marT="0" marB="0">
                    <a:solidFill>
                      <a:schemeClr val="bg1"/>
                    </a:solidFill>
                  </a:tcPr>
                </a:tc>
                <a:extLst>
                  <a:ext uri="{0D108BD9-81ED-4DB2-BD59-A6C34878D82A}">
                    <a16:rowId xmlns:a16="http://schemas.microsoft.com/office/drawing/2014/main" xmlns="" val="4002860970"/>
                  </a:ext>
                </a:extLst>
              </a:tr>
              <a:tr h="3663715">
                <a:tc>
                  <a:txBody>
                    <a:bodyPr/>
                    <a:lstStyle/>
                    <a:p>
                      <a:pPr marL="285750" marR="0" indent="-285750" algn="just">
                        <a:lnSpc>
                          <a:spcPct val="150000"/>
                        </a:lnSpc>
                        <a:spcBef>
                          <a:spcPts val="0"/>
                        </a:spcBef>
                        <a:spcAft>
                          <a:spcPts val="0"/>
                        </a:spcAft>
                        <a:buFont typeface="Arial" panose="020B0604020202020204" pitchFamily="34" charset="0"/>
                        <a:buChar char="•"/>
                      </a:pPr>
                      <a:r>
                        <a:rPr lang="en-US" sz="1800" b="0" dirty="0">
                          <a:solidFill>
                            <a:schemeClr val="tx1"/>
                          </a:solidFill>
                          <a:effectLst/>
                          <a:latin typeface="Times New Roman" panose="02020603050405020304" pitchFamily="18" charset="0"/>
                          <a:cs typeface="Times New Roman" panose="02020603050405020304" pitchFamily="18" charset="0"/>
                        </a:rPr>
                        <a:t>The objective of this course is to understand the object-oriented methodology and its techniques to design and develop conceptual models and demonstrate the standard concepts of object-oriented techniques modularity, I/O. and other standard language constructs. </a:t>
                      </a:r>
                    </a:p>
                    <a:p>
                      <a:pPr marL="285750" marR="0" indent="-285750" algn="just">
                        <a:lnSpc>
                          <a:spcPct val="150000"/>
                        </a:lnSpc>
                        <a:spcBef>
                          <a:spcPts val="0"/>
                        </a:spcBef>
                        <a:spcAft>
                          <a:spcPts val="0"/>
                        </a:spcAft>
                        <a:buFont typeface="Arial" panose="020B0604020202020204" pitchFamily="34" charset="0"/>
                        <a:buChar char="•"/>
                      </a:pPr>
                      <a:endParaRPr lang="en-US" sz="1800" b="0" dirty="0">
                        <a:solidFill>
                          <a:schemeClr val="tx1"/>
                        </a:solidFill>
                        <a:effectLst/>
                        <a:latin typeface="Times New Roman" panose="02020603050405020304" pitchFamily="18" charset="0"/>
                        <a:cs typeface="Times New Roman" panose="02020603050405020304" pitchFamily="18" charset="0"/>
                      </a:endParaRPr>
                    </a:p>
                    <a:p>
                      <a:pPr marL="285750" marR="0" indent="-285750" algn="just">
                        <a:lnSpc>
                          <a:spcPct val="150000"/>
                        </a:lnSpc>
                        <a:spcBef>
                          <a:spcPts val="0"/>
                        </a:spcBef>
                        <a:spcAft>
                          <a:spcPts val="0"/>
                        </a:spcAft>
                        <a:buFont typeface="Arial" panose="020B0604020202020204" pitchFamily="34" charset="0"/>
                        <a:buChar char="•"/>
                      </a:pPr>
                      <a:r>
                        <a:rPr lang="en-US" sz="1800" b="0" dirty="0">
                          <a:solidFill>
                            <a:schemeClr val="tx1"/>
                          </a:solidFill>
                          <a:effectLst/>
                          <a:latin typeface="Times New Roman" panose="02020603050405020304" pitchFamily="18" charset="0"/>
                          <a:cs typeface="Times New Roman" panose="02020603050405020304" pitchFamily="18" charset="0"/>
                        </a:rPr>
                        <a:t>The basic objective of this course is to understand the fundamental concepts of object-oriented programming in Java language and also implement the Multithreading concepts, GUI based application and collection framework.</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xmlns="" val="3413121809"/>
                  </a:ext>
                </a:extLst>
              </a:tr>
            </a:tbl>
          </a:graphicData>
        </a:graphic>
      </p:graphicFrame>
      <p:sp>
        <p:nvSpPr>
          <p:cNvPr id="4" name="Date Placeholder 3"/>
          <p:cNvSpPr>
            <a:spLocks noGrp="1"/>
          </p:cNvSpPr>
          <p:nvPr>
            <p:ph type="dt" sz="half" idx="10"/>
          </p:nvPr>
        </p:nvSpPr>
        <p:spPr/>
        <p:txBody>
          <a:bodyPr/>
          <a:lstStyle/>
          <a:p>
            <a:fld id="{7B248D05-3913-B247-98B4-F935BEC31E04}" type="datetime1">
              <a:rPr lang="en-IN" smtClean="0"/>
              <a:pPr/>
              <a:t>19-09-2022</a:t>
            </a:fld>
            <a:endParaRPr lang="en-US"/>
          </a:p>
        </p:txBody>
      </p:sp>
      <p:sp>
        <p:nvSpPr>
          <p:cNvPr id="5" name="Footer Placeholder 4"/>
          <p:cNvSpPr>
            <a:spLocks noGrp="1"/>
          </p:cNvSpPr>
          <p:nvPr>
            <p:ph type="ftr" sz="quarter" idx="11"/>
          </p:nvPr>
        </p:nvSpPr>
        <p:spPr/>
        <p:txBody>
          <a:bodyPr/>
          <a:lstStyle/>
          <a:p>
            <a:r>
              <a:rPr lang="en-US"/>
              <a:t>Ms. Nancy Kansal   OBJECT ORIENTED TECHNIQUES USING JAVA</a:t>
            </a:r>
          </a:p>
        </p:txBody>
      </p:sp>
      <p:grpSp>
        <p:nvGrpSpPr>
          <p:cNvPr id="6" name="Group 5"/>
          <p:cNvGrpSpPr/>
          <p:nvPr/>
        </p:nvGrpSpPr>
        <p:grpSpPr>
          <a:xfrm>
            <a:off x="61049" y="259860"/>
            <a:ext cx="12130951" cy="896183"/>
            <a:chOff x="152400" y="-1539913"/>
            <a:chExt cx="12130951" cy="896183"/>
          </a:xfrm>
        </p:grpSpPr>
        <p:sp>
          <p:nvSpPr>
            <p:cNvPr id="7" name="Title 1">
              <a:extLst>
                <a:ext uri="{FF2B5EF4-FFF2-40B4-BE49-F238E27FC236}">
                  <a16:creationId xmlns:a16="http://schemas.microsoft.com/office/drawing/2014/main" xmlns="" id="{DF6BE5A1-AB5D-4314-A8BB-8A805B3F3D24}"/>
                </a:ext>
              </a:extLst>
            </p:cNvPr>
            <p:cNvSpPr txBox="1">
              <a:spLocks/>
            </p:cNvSpPr>
            <p:nvPr/>
          </p:nvSpPr>
          <p:spPr>
            <a:xfrm>
              <a:off x="1676400" y="-1539913"/>
              <a:ext cx="10606951" cy="896183"/>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p>
              <a:pPr algn="ctr">
                <a:defRPr/>
              </a:pPr>
              <a:r>
                <a:rPr lang="en-US" sz="3200" b="1" dirty="0">
                  <a:latin typeface="Times New Roman" panose="02020603050405020304" pitchFamily="18" charset="0"/>
                  <a:cs typeface="Times New Roman" panose="02020603050405020304" pitchFamily="18" charset="0"/>
                </a:rPr>
                <a:t>COURSE OBJECTIVES</a:t>
              </a:r>
            </a:p>
          </p:txBody>
        </p:sp>
        <p:pic>
          <p:nvPicPr>
            <p:cNvPr id="8" name="Picture 2" descr="E:\NIET\Project\xLogo11.png.pagespeed.ic.pydHLuCQEZ.png">
              <a:extLst>
                <a:ext uri="{FF2B5EF4-FFF2-40B4-BE49-F238E27FC236}">
                  <a16:creationId xmlns:a16="http://schemas.microsoft.com/office/drawing/2014/main" xmlns="" id="{BBA3DE9B-C08A-4978-A32E-A867807403B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539913"/>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 name="Slide Number Placeholder 2">
            <a:extLst>
              <a:ext uri="{FF2B5EF4-FFF2-40B4-BE49-F238E27FC236}">
                <a16:creationId xmlns:a16="http://schemas.microsoft.com/office/drawing/2014/main" xmlns="" id="{C9840319-F74F-42AA-A30A-3FBEB72D9562}"/>
              </a:ext>
            </a:extLst>
          </p:cNvPr>
          <p:cNvSpPr>
            <a:spLocks noGrp="1"/>
          </p:cNvSpPr>
          <p:nvPr>
            <p:ph type="sldNum" sz="quarter" idx="12"/>
          </p:nvPr>
        </p:nvSpPr>
        <p:spPr/>
        <p:txBody>
          <a:bodyPr/>
          <a:lstStyle/>
          <a:p>
            <a:fld id="{5953C3A8-BE0E-472B-9B60-3C596930C5B5}" type="slidenum">
              <a:rPr lang="en-US" smtClean="0"/>
              <a:pPr/>
              <a:t>7</a:t>
            </a:fld>
            <a:endParaRPr lang="en-US"/>
          </a:p>
        </p:txBody>
      </p:sp>
    </p:spTree>
    <p:extLst>
      <p:ext uri="{BB962C8B-B14F-4D97-AF65-F5344CB8AC3E}">
        <p14:creationId xmlns:p14="http://schemas.microsoft.com/office/powerpoint/2010/main" xmlns="" val="126079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4366" y="1097281"/>
            <a:ext cx="10648406" cy="5010014"/>
          </a:xfrm>
        </p:spPr>
        <p:txBody>
          <a:bodyPr>
            <a:normAutofit/>
          </a:bodyPr>
          <a:lstStyle/>
          <a:p>
            <a:pPr marL="0" indent="0" algn="just">
              <a:buNone/>
            </a:pPr>
            <a:r>
              <a:rPr lang="en-US" sz="2200" b="1" i="0" dirty="0">
                <a:solidFill>
                  <a:srgbClr val="333333"/>
                </a:solidFill>
                <a:effectLst/>
                <a:latin typeface="Times New Roman" panose="02020603050405020304" pitchFamily="18" charset="0"/>
                <a:cs typeface="Times New Roman" panose="02020603050405020304" pitchFamily="18" charset="0"/>
              </a:rPr>
              <a:t>Aggregation:</a:t>
            </a:r>
            <a:endParaRPr lang="en-US" sz="2200" dirty="0">
              <a:solidFill>
                <a:srgbClr val="333333"/>
              </a:solidFill>
              <a:latin typeface="Times New Roman" panose="02020603050405020304" pitchFamily="18" charset="0"/>
              <a:cs typeface="Times New Roman" panose="02020603050405020304" pitchFamily="18" charset="0"/>
            </a:endParaRPr>
          </a:p>
          <a:p>
            <a:pPr marL="0" indent="0" algn="just">
              <a:buNone/>
            </a:pPr>
            <a:r>
              <a:rPr lang="en-US" sz="2200" b="0" i="0" dirty="0">
                <a:solidFill>
                  <a:srgbClr val="333333"/>
                </a:solidFill>
                <a:effectLst/>
                <a:latin typeface="Times New Roman" panose="02020603050405020304" pitchFamily="18" charset="0"/>
                <a:cs typeface="Times New Roman" panose="02020603050405020304" pitchFamily="18" charset="0"/>
              </a:rPr>
              <a:t>An aggregation is a subset of association, which represents has a relationship. It is more specific then association. It defines a part-whole or part-of relationship. In this kind of relationship, the child class can exist independently of its parent class.</a:t>
            </a:r>
          </a:p>
          <a:p>
            <a:pPr marL="0" indent="0" algn="just">
              <a:buNone/>
            </a:pPr>
            <a:r>
              <a:rPr lang="en-US" sz="2200" b="0" i="0" dirty="0">
                <a:solidFill>
                  <a:srgbClr val="333333"/>
                </a:solidFill>
                <a:effectLst/>
                <a:latin typeface="Times New Roman" panose="02020603050405020304" pitchFamily="18" charset="0"/>
                <a:cs typeface="Times New Roman" panose="02020603050405020304" pitchFamily="18" charset="0"/>
              </a:rPr>
              <a:t>The company encompasses a number of employees, and even if one employee resigns, the company still exists.</a:t>
            </a:r>
          </a:p>
          <a:p>
            <a:pPr marL="0" indent="0">
              <a:buNone/>
            </a:pPr>
            <a:endParaRPr lang="en-US" b="0" i="0" dirty="0">
              <a:solidFill>
                <a:srgbClr val="000000"/>
              </a:solidFill>
              <a:effectLst/>
              <a:latin typeface="inter-regular"/>
            </a:endParaRPr>
          </a:p>
          <a:p>
            <a:pPr marL="0" indent="0">
              <a:buNone/>
            </a:pPr>
            <a:endParaRPr lang="en-US" dirty="0"/>
          </a:p>
        </p:txBody>
      </p:sp>
      <p:grpSp>
        <p:nvGrpSpPr>
          <p:cNvPr id="4" name="Group 3"/>
          <p:cNvGrpSpPr/>
          <p:nvPr/>
        </p:nvGrpSpPr>
        <p:grpSpPr>
          <a:xfrm>
            <a:off x="76200" y="10407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Class Diagram </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DFA62A3C-EAFB-3E4E-915F-28802D24EC0B}"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AutoShape 2" descr="UML Class Diagram">
            <a:extLst>
              <a:ext uri="{FF2B5EF4-FFF2-40B4-BE49-F238E27FC236}">
                <a16:creationId xmlns:a16="http://schemas.microsoft.com/office/drawing/2014/main" xmlns="" id="{2561C2AE-83F7-4FC1-B9AD-F93F5F0EA6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22" name="Picture 2" descr="UML Class Diagram">
            <a:extLst>
              <a:ext uri="{FF2B5EF4-FFF2-40B4-BE49-F238E27FC236}">
                <a16:creationId xmlns:a16="http://schemas.microsoft.com/office/drawing/2014/main" xmlns="" id="{D0D4A4F9-C830-4683-979E-E56263ECC8BB}"/>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609975" y="4628271"/>
            <a:ext cx="4972050" cy="1132448"/>
          </a:xfrm>
          <a:prstGeom prst="rect">
            <a:avLst/>
          </a:prstGeom>
          <a:noFill/>
          <a:extLst>
            <a:ext uri="{909E8E84-426E-40DD-AFC4-6F175D3DCCD1}">
              <a14:hiddenFill xmlns:a14="http://schemas.microsoft.com/office/drawing/2010/main" xmlns="">
                <a:solidFill>
                  <a:srgbClr val="FFFFFF"/>
                </a:solidFill>
              </a14:hiddenFill>
            </a:ext>
          </a:extLst>
        </p:spPr>
      </p:pic>
      <p:sp>
        <p:nvSpPr>
          <p:cNvPr id="9" name="Slide Number Placeholder 8">
            <a:extLst>
              <a:ext uri="{FF2B5EF4-FFF2-40B4-BE49-F238E27FC236}">
                <a16:creationId xmlns:a16="http://schemas.microsoft.com/office/drawing/2014/main" xmlns="" id="{E6181EEE-52F7-4C9B-A5E5-38221471C7D9}"/>
              </a:ext>
            </a:extLst>
          </p:cNvPr>
          <p:cNvSpPr>
            <a:spLocks noGrp="1"/>
          </p:cNvSpPr>
          <p:nvPr>
            <p:ph type="sldNum" sz="quarter" idx="12"/>
          </p:nvPr>
        </p:nvSpPr>
        <p:spPr/>
        <p:txBody>
          <a:bodyPr/>
          <a:lstStyle/>
          <a:p>
            <a:fld id="{5953C3A8-BE0E-472B-9B60-3C596930C5B5}" type="slidenum">
              <a:rPr lang="en-US" smtClean="0"/>
              <a:pPr/>
              <a:t>70</a:t>
            </a:fld>
            <a:endParaRPr lang="en-US"/>
          </a:p>
        </p:txBody>
      </p:sp>
    </p:spTree>
    <p:extLst>
      <p:ext uri="{BB962C8B-B14F-4D97-AF65-F5344CB8AC3E}">
        <p14:creationId xmlns:p14="http://schemas.microsoft.com/office/powerpoint/2010/main" xmlns="" val="5904115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4366" y="1097281"/>
            <a:ext cx="10648406" cy="5010014"/>
          </a:xfrm>
        </p:spPr>
        <p:txBody>
          <a:bodyPr>
            <a:normAutofit/>
          </a:bodyPr>
          <a:lstStyle/>
          <a:p>
            <a:pPr marL="0" indent="0" algn="just">
              <a:buNone/>
            </a:pPr>
            <a:r>
              <a:rPr lang="en-US" sz="2200" b="1" i="0" dirty="0">
                <a:solidFill>
                  <a:srgbClr val="333333"/>
                </a:solidFill>
                <a:effectLst/>
                <a:latin typeface="Times New Roman" panose="02020603050405020304" pitchFamily="18" charset="0"/>
                <a:cs typeface="Times New Roman" panose="02020603050405020304" pitchFamily="18" charset="0"/>
              </a:rPr>
              <a:t>Composition:</a:t>
            </a:r>
            <a:r>
              <a:rPr lang="en-US" sz="2200" b="0" i="0" dirty="0">
                <a:solidFill>
                  <a:srgbClr val="333333"/>
                </a:solidFill>
                <a:effectLst/>
                <a:latin typeface="Times New Roman" panose="02020603050405020304" pitchFamily="18" charset="0"/>
                <a:cs typeface="Times New Roman" panose="02020603050405020304" pitchFamily="18" charset="0"/>
              </a:rPr>
              <a:t> </a:t>
            </a:r>
          </a:p>
          <a:p>
            <a:pPr marL="0" indent="0" algn="just">
              <a:buNone/>
            </a:pPr>
            <a:r>
              <a:rPr lang="en-US" sz="2200" b="0" i="0" dirty="0">
                <a:solidFill>
                  <a:srgbClr val="333333"/>
                </a:solidFill>
                <a:effectLst/>
                <a:latin typeface="Times New Roman" panose="02020603050405020304" pitchFamily="18" charset="0"/>
                <a:cs typeface="Times New Roman" panose="02020603050405020304" pitchFamily="18" charset="0"/>
              </a:rPr>
              <a:t>The composition is a subset of aggregation. It portrays the dependency between the parent and its child, which means if one part is deleted, then the other part also gets discarded. It represents a whole-part relationship.</a:t>
            </a:r>
          </a:p>
          <a:p>
            <a:pPr marL="0" indent="0" algn="just">
              <a:buNone/>
            </a:pPr>
            <a:r>
              <a:rPr lang="en-US" sz="2200" b="0" i="0" dirty="0">
                <a:solidFill>
                  <a:srgbClr val="333333"/>
                </a:solidFill>
                <a:effectLst/>
                <a:latin typeface="Times New Roman" panose="02020603050405020304" pitchFamily="18" charset="0"/>
                <a:cs typeface="Times New Roman" panose="02020603050405020304" pitchFamily="18" charset="0"/>
              </a:rPr>
              <a:t>A contact book consists of multiple contacts, and if you delete the contact book, all the contacts will be lost.</a:t>
            </a:r>
          </a:p>
          <a:p>
            <a:pPr marL="0" indent="0">
              <a:buNone/>
            </a:pPr>
            <a:endParaRPr lang="en-US" b="0" i="0" dirty="0">
              <a:solidFill>
                <a:srgbClr val="000000"/>
              </a:solidFill>
              <a:effectLst/>
              <a:latin typeface="inter-regular"/>
            </a:endParaRPr>
          </a:p>
          <a:p>
            <a:pPr marL="0" indent="0">
              <a:buNone/>
            </a:pPr>
            <a:endParaRPr lang="en-US" dirty="0"/>
          </a:p>
        </p:txBody>
      </p:sp>
      <p:grpSp>
        <p:nvGrpSpPr>
          <p:cNvPr id="4" name="Group 3"/>
          <p:cNvGrpSpPr/>
          <p:nvPr/>
        </p:nvGrpSpPr>
        <p:grpSpPr>
          <a:xfrm>
            <a:off x="76200" y="10407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Class Diagram </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7A286FBB-F0F9-8D43-A0E1-F27AA9ED4D4F}"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AutoShape 2" descr="UML Class Diagram">
            <a:extLst>
              <a:ext uri="{FF2B5EF4-FFF2-40B4-BE49-F238E27FC236}">
                <a16:creationId xmlns:a16="http://schemas.microsoft.com/office/drawing/2014/main" xmlns="" id="{2561C2AE-83F7-4FC1-B9AD-F93F5F0EA6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146" name="Picture 2" descr="UML Class Diagram">
            <a:extLst>
              <a:ext uri="{FF2B5EF4-FFF2-40B4-BE49-F238E27FC236}">
                <a16:creationId xmlns:a16="http://schemas.microsoft.com/office/drawing/2014/main" xmlns="" id="{39B08333-0D8D-4BFC-92FC-D2E691809D58}"/>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419475" y="4468837"/>
            <a:ext cx="5353050" cy="1509932"/>
          </a:xfrm>
          <a:prstGeom prst="rect">
            <a:avLst/>
          </a:prstGeom>
          <a:noFill/>
          <a:extLst>
            <a:ext uri="{909E8E84-426E-40DD-AFC4-6F175D3DCCD1}">
              <a14:hiddenFill xmlns:a14="http://schemas.microsoft.com/office/drawing/2010/main" xmlns="">
                <a:solidFill>
                  <a:srgbClr val="FFFFFF"/>
                </a:solidFill>
              </a14:hiddenFill>
            </a:ext>
          </a:extLst>
        </p:spPr>
      </p:pic>
      <p:sp>
        <p:nvSpPr>
          <p:cNvPr id="9" name="Slide Number Placeholder 8">
            <a:extLst>
              <a:ext uri="{FF2B5EF4-FFF2-40B4-BE49-F238E27FC236}">
                <a16:creationId xmlns:a16="http://schemas.microsoft.com/office/drawing/2014/main" xmlns="" id="{CC73B071-28DD-4963-8A0A-F04DD048612B}"/>
              </a:ext>
            </a:extLst>
          </p:cNvPr>
          <p:cNvSpPr>
            <a:spLocks noGrp="1"/>
          </p:cNvSpPr>
          <p:nvPr>
            <p:ph type="sldNum" sz="quarter" idx="12"/>
          </p:nvPr>
        </p:nvSpPr>
        <p:spPr/>
        <p:txBody>
          <a:bodyPr/>
          <a:lstStyle/>
          <a:p>
            <a:fld id="{5953C3A8-BE0E-472B-9B60-3C596930C5B5}" type="slidenum">
              <a:rPr lang="en-US" smtClean="0"/>
              <a:pPr/>
              <a:t>71</a:t>
            </a:fld>
            <a:endParaRPr lang="en-US"/>
          </a:p>
        </p:txBody>
      </p:sp>
    </p:spTree>
    <p:extLst>
      <p:ext uri="{BB962C8B-B14F-4D97-AF65-F5344CB8AC3E}">
        <p14:creationId xmlns:p14="http://schemas.microsoft.com/office/powerpoint/2010/main" xmlns="" val="22752289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10407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Class Diagram </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036CC230-2ABB-5D47-8712-5D4270FD5177}"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Rectangle 1">
            <a:extLst>
              <a:ext uri="{FF2B5EF4-FFF2-40B4-BE49-F238E27FC236}">
                <a16:creationId xmlns:a16="http://schemas.microsoft.com/office/drawing/2014/main" xmlns="" id="{815729F7-751C-4664-915B-22697887E9B9}"/>
              </a:ext>
            </a:extLst>
          </p:cNvPr>
          <p:cNvSpPr>
            <a:spLocks noChangeArrowheads="1"/>
          </p:cNvSpPr>
          <p:nvPr/>
        </p:nvSpPr>
        <p:spPr bwMode="auto">
          <a:xfrm>
            <a:off x="838201" y="1543265"/>
            <a:ext cx="10781713" cy="2965164"/>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179331" rIns="0" bIns="4443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Class Visibility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The +, - and # symbols before an attribute and operation name in a class denote the visibility of the attribute and operation.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denotes public attributes or operations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denotes private attributes or operations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denotes protected attributes or operations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Class Visibility ">
            <a:extLst>
              <a:ext uri="{FF2B5EF4-FFF2-40B4-BE49-F238E27FC236}">
                <a16:creationId xmlns:a16="http://schemas.microsoft.com/office/drawing/2014/main" xmlns="" id="{824C2A1A-463C-4379-8835-717A8782D994}"/>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13538" y="4543959"/>
            <a:ext cx="6738425" cy="134302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lide Number Placeholder 2">
            <a:extLst>
              <a:ext uri="{FF2B5EF4-FFF2-40B4-BE49-F238E27FC236}">
                <a16:creationId xmlns:a16="http://schemas.microsoft.com/office/drawing/2014/main" xmlns="" id="{13139D34-2C9B-4338-A245-2E40B40357DA}"/>
              </a:ext>
            </a:extLst>
          </p:cNvPr>
          <p:cNvSpPr>
            <a:spLocks noGrp="1"/>
          </p:cNvSpPr>
          <p:nvPr>
            <p:ph type="sldNum" sz="quarter" idx="12"/>
          </p:nvPr>
        </p:nvSpPr>
        <p:spPr/>
        <p:txBody>
          <a:bodyPr/>
          <a:lstStyle/>
          <a:p>
            <a:fld id="{5953C3A8-BE0E-472B-9B60-3C596930C5B5}" type="slidenum">
              <a:rPr lang="en-US" smtClean="0"/>
              <a:pPr/>
              <a:t>72</a:t>
            </a:fld>
            <a:endParaRPr lang="en-US"/>
          </a:p>
        </p:txBody>
      </p:sp>
    </p:spTree>
    <p:extLst>
      <p:ext uri="{BB962C8B-B14F-4D97-AF65-F5344CB8AC3E}">
        <p14:creationId xmlns:p14="http://schemas.microsoft.com/office/powerpoint/2010/main" xmlns="" val="14297664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302" y="1097281"/>
            <a:ext cx="11354470" cy="5010014"/>
          </a:xfrm>
        </p:spPr>
        <p:txBody>
          <a:bodyPr>
            <a:normAutofit fontScale="92500" lnSpcReduction="10000"/>
          </a:bodyPr>
          <a:lstStyle/>
          <a:p>
            <a:pPr marL="0" indent="0" algn="just">
              <a:buNone/>
            </a:pPr>
            <a:r>
              <a:rPr lang="en-US" sz="2000" b="0" i="0" dirty="0">
                <a:solidFill>
                  <a:srgbClr val="610B38"/>
                </a:solidFill>
                <a:effectLst/>
                <a:latin typeface="Times New Roman" panose="02020603050405020304" pitchFamily="18" charset="0"/>
                <a:cs typeface="Times New Roman" panose="02020603050405020304" pitchFamily="18" charset="0"/>
              </a:rPr>
              <a:t>How to draw a Class Diagram?</a:t>
            </a:r>
          </a:p>
          <a:p>
            <a:pPr marL="0" indent="0" algn="just">
              <a:buNone/>
            </a:pPr>
            <a:endParaRPr lang="en-US" sz="2000" b="0" i="0" dirty="0">
              <a:solidFill>
                <a:srgbClr val="610B38"/>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333333"/>
                </a:solidFill>
                <a:effectLst/>
                <a:latin typeface="Times New Roman" panose="02020603050405020304" pitchFamily="18" charset="0"/>
                <a:cs typeface="Times New Roman" panose="02020603050405020304" pitchFamily="18" charset="0"/>
              </a:rPr>
              <a:t>The class diagram is used most widely to construct software applications. It not only represents a static view of the system but also all the major aspects of an application. A collection of class diagrams as a whole represents a system.</a:t>
            </a:r>
          </a:p>
          <a:p>
            <a:pPr marL="0" indent="0" algn="just">
              <a:buNone/>
            </a:pPr>
            <a:endParaRPr lang="en-US" sz="2000" b="0" i="0" dirty="0">
              <a:solidFill>
                <a:srgbClr val="333333"/>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333333"/>
                </a:solidFill>
                <a:effectLst/>
                <a:latin typeface="Times New Roman" panose="02020603050405020304" pitchFamily="18" charset="0"/>
                <a:cs typeface="Times New Roman" panose="02020603050405020304" pitchFamily="18" charset="0"/>
              </a:rPr>
              <a:t>Some key points that are needed to keep in mind while drawing a class diagram are given below:</a:t>
            </a:r>
          </a:p>
          <a:p>
            <a:pPr algn="just">
              <a:buFont typeface="+mj-lt"/>
              <a:buAutoNum type="arabicPeriod"/>
            </a:pPr>
            <a:r>
              <a:rPr lang="en-US" sz="2000" b="0" i="0" dirty="0">
                <a:solidFill>
                  <a:srgbClr val="000000"/>
                </a:solidFill>
                <a:effectLst/>
                <a:latin typeface="Times New Roman" panose="02020603050405020304" pitchFamily="18" charset="0"/>
                <a:cs typeface="Times New Roman" panose="02020603050405020304" pitchFamily="18" charset="0"/>
              </a:rPr>
              <a:t>To describe a complete aspect of the system, it is suggested to give a meaningful name to the class diagram.</a:t>
            </a:r>
          </a:p>
          <a:p>
            <a:pPr algn="just">
              <a:buFont typeface="+mj-lt"/>
              <a:buAutoNum type="arabicPeriod"/>
            </a:pPr>
            <a:r>
              <a:rPr lang="en-US" sz="2000" b="0" i="0" dirty="0">
                <a:solidFill>
                  <a:srgbClr val="000000"/>
                </a:solidFill>
                <a:effectLst/>
                <a:latin typeface="Times New Roman" panose="02020603050405020304" pitchFamily="18" charset="0"/>
                <a:cs typeface="Times New Roman" panose="02020603050405020304" pitchFamily="18" charset="0"/>
              </a:rPr>
              <a:t>The objects and their relationships should be acknowledged in advance.</a:t>
            </a:r>
          </a:p>
          <a:p>
            <a:pPr algn="just">
              <a:buFont typeface="+mj-lt"/>
              <a:buAutoNum type="arabicPeriod"/>
            </a:pPr>
            <a:r>
              <a:rPr lang="en-US" sz="2000" b="0" i="0" dirty="0">
                <a:solidFill>
                  <a:srgbClr val="000000"/>
                </a:solidFill>
                <a:effectLst/>
                <a:latin typeface="Times New Roman" panose="02020603050405020304" pitchFamily="18" charset="0"/>
                <a:cs typeface="Times New Roman" panose="02020603050405020304" pitchFamily="18" charset="0"/>
              </a:rPr>
              <a:t>The attributes and methods (responsibilities) of each class must be known.</a:t>
            </a:r>
          </a:p>
          <a:p>
            <a:pPr algn="just">
              <a:buFont typeface="+mj-lt"/>
              <a:buAutoNum type="arabicPeriod"/>
            </a:pPr>
            <a:r>
              <a:rPr lang="en-US" sz="2000" b="0" i="0" dirty="0">
                <a:solidFill>
                  <a:srgbClr val="000000"/>
                </a:solidFill>
                <a:effectLst/>
                <a:latin typeface="Times New Roman" panose="02020603050405020304" pitchFamily="18" charset="0"/>
                <a:cs typeface="Times New Roman" panose="02020603050405020304" pitchFamily="18" charset="0"/>
              </a:rPr>
              <a:t>A minimum number of desired properties should be specified as more number of the unwanted property will lead to a complex diagram.</a:t>
            </a:r>
          </a:p>
          <a:p>
            <a:pPr algn="just">
              <a:buFont typeface="+mj-lt"/>
              <a:buAutoNum type="arabicPeriod"/>
            </a:pPr>
            <a:r>
              <a:rPr lang="en-US" sz="2000" b="0" i="0" dirty="0">
                <a:solidFill>
                  <a:srgbClr val="000000"/>
                </a:solidFill>
                <a:effectLst/>
                <a:latin typeface="Times New Roman" panose="02020603050405020304" pitchFamily="18" charset="0"/>
                <a:cs typeface="Times New Roman" panose="02020603050405020304" pitchFamily="18" charset="0"/>
              </a:rPr>
              <a:t>Notes can be used as and when required by the developer to describe the aspects of a diagram.</a:t>
            </a:r>
          </a:p>
          <a:p>
            <a:pPr algn="just">
              <a:buFont typeface="+mj-lt"/>
              <a:buAutoNum type="arabicPeriod"/>
            </a:pPr>
            <a:r>
              <a:rPr lang="en-US" sz="2000" b="0" i="0" dirty="0">
                <a:solidFill>
                  <a:srgbClr val="000000"/>
                </a:solidFill>
                <a:effectLst/>
                <a:latin typeface="Times New Roman" panose="02020603050405020304" pitchFamily="18" charset="0"/>
                <a:cs typeface="Times New Roman" panose="02020603050405020304" pitchFamily="18" charset="0"/>
              </a:rPr>
              <a:t>The diagrams should be redrawn and reworked as many times to make it correct before producing its final version.</a:t>
            </a:r>
          </a:p>
          <a:p>
            <a:endParaRPr lang="en-US" dirty="0"/>
          </a:p>
        </p:txBody>
      </p:sp>
      <p:grpSp>
        <p:nvGrpSpPr>
          <p:cNvPr id="4" name="Group 3"/>
          <p:cNvGrpSpPr/>
          <p:nvPr/>
        </p:nvGrpSpPr>
        <p:grpSpPr>
          <a:xfrm>
            <a:off x="76200" y="10407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Class Diagram </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C7D06933-9745-3F40-8A3C-CC1753647D33}"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DB0177E9-4ED8-4643-8244-BA6333EAA742}"/>
              </a:ext>
            </a:extLst>
          </p:cNvPr>
          <p:cNvSpPr>
            <a:spLocks noGrp="1"/>
          </p:cNvSpPr>
          <p:nvPr>
            <p:ph type="sldNum" sz="quarter" idx="12"/>
          </p:nvPr>
        </p:nvSpPr>
        <p:spPr/>
        <p:txBody>
          <a:bodyPr/>
          <a:lstStyle/>
          <a:p>
            <a:fld id="{5953C3A8-BE0E-472B-9B60-3C596930C5B5}" type="slidenum">
              <a:rPr lang="en-US" smtClean="0"/>
              <a:pPr/>
              <a:t>73</a:t>
            </a:fld>
            <a:endParaRPr lang="en-US"/>
          </a:p>
        </p:txBody>
      </p:sp>
    </p:spTree>
    <p:extLst>
      <p:ext uri="{BB962C8B-B14F-4D97-AF65-F5344CB8AC3E}">
        <p14:creationId xmlns:p14="http://schemas.microsoft.com/office/powerpoint/2010/main" xmlns="" val="526528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10407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Class Diagram(</a:t>
              </a:r>
              <a:r>
                <a:rPr lang="en-IN" sz="2400" b="1" i="0" dirty="0">
                  <a:solidFill>
                    <a:schemeClr val="tx1"/>
                  </a:solidFill>
                  <a:effectLst/>
                  <a:latin typeface="erdana"/>
                </a:rPr>
                <a:t>Class Diagram Example</a:t>
              </a:r>
              <a:r>
                <a:rPr lang="en-US" sz="3200" b="1" dirty="0">
                  <a:latin typeface="Times New Roman" panose="02020603050405020304" pitchFamily="18" charset="0"/>
                  <a:cs typeface="Times New Roman" panose="02020603050405020304" pitchFamily="18" charset="0"/>
                </a:rPr>
                <a:t>) </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B3230D6F-79D7-8949-B629-3FA6C4C56C9E}"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pic>
        <p:nvPicPr>
          <p:cNvPr id="7170" name="Picture 2" descr="UML Class Diagram">
            <a:extLst>
              <a:ext uri="{FF2B5EF4-FFF2-40B4-BE49-F238E27FC236}">
                <a16:creationId xmlns:a16="http://schemas.microsoft.com/office/drawing/2014/main" xmlns="" id="{AA4E617E-0A13-4965-907E-C1C55D225D48}"/>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74055" y="1195754"/>
            <a:ext cx="9439422" cy="509471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Slide Number Placeholder 1">
            <a:extLst>
              <a:ext uri="{FF2B5EF4-FFF2-40B4-BE49-F238E27FC236}">
                <a16:creationId xmlns:a16="http://schemas.microsoft.com/office/drawing/2014/main" xmlns="" id="{666CD24E-B3D2-4EA4-8A89-4D63C93EBF24}"/>
              </a:ext>
            </a:extLst>
          </p:cNvPr>
          <p:cNvSpPr>
            <a:spLocks noGrp="1"/>
          </p:cNvSpPr>
          <p:nvPr>
            <p:ph type="sldNum" sz="quarter" idx="12"/>
          </p:nvPr>
        </p:nvSpPr>
        <p:spPr/>
        <p:txBody>
          <a:bodyPr/>
          <a:lstStyle/>
          <a:p>
            <a:fld id="{5953C3A8-BE0E-472B-9B60-3C596930C5B5}" type="slidenum">
              <a:rPr lang="en-US" smtClean="0"/>
              <a:pPr/>
              <a:t>74</a:t>
            </a:fld>
            <a:endParaRPr lang="en-US"/>
          </a:p>
        </p:txBody>
      </p:sp>
    </p:spTree>
    <p:extLst>
      <p:ext uri="{BB962C8B-B14F-4D97-AF65-F5344CB8AC3E}">
        <p14:creationId xmlns:p14="http://schemas.microsoft.com/office/powerpoint/2010/main" xmlns="" val="13520454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10407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Class Diagram(</a:t>
              </a:r>
              <a:r>
                <a:rPr lang="en-IN" sz="2400" b="1" i="0" dirty="0">
                  <a:solidFill>
                    <a:schemeClr val="tx1"/>
                  </a:solidFill>
                  <a:effectLst/>
                  <a:latin typeface="erdana"/>
                </a:rPr>
                <a:t>Class Diagram Example</a:t>
              </a:r>
              <a:r>
                <a:rPr lang="en-US" sz="3200" b="1" dirty="0">
                  <a:latin typeface="Times New Roman" panose="02020603050405020304" pitchFamily="18" charset="0"/>
                  <a:cs typeface="Times New Roman" panose="02020603050405020304" pitchFamily="18" charset="0"/>
                </a:rPr>
                <a:t>) </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CF0C6230-E1E5-7A47-A84D-C14FD2E1E408}"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pic>
        <p:nvPicPr>
          <p:cNvPr id="1026" name="Picture 2">
            <a:extLst>
              <a:ext uri="{FF2B5EF4-FFF2-40B4-BE49-F238E27FC236}">
                <a16:creationId xmlns:a16="http://schemas.microsoft.com/office/drawing/2014/main" xmlns="" id="{57AF7B90-E3E2-4CAD-B4C6-A566E8FE55BF}"/>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323975" y="987517"/>
            <a:ext cx="9544050" cy="530295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Slide Number Placeholder 1">
            <a:extLst>
              <a:ext uri="{FF2B5EF4-FFF2-40B4-BE49-F238E27FC236}">
                <a16:creationId xmlns:a16="http://schemas.microsoft.com/office/drawing/2014/main" xmlns="" id="{C17690DF-EFEC-4B9C-9820-99CCCF7D4669}"/>
              </a:ext>
            </a:extLst>
          </p:cNvPr>
          <p:cNvSpPr>
            <a:spLocks noGrp="1"/>
          </p:cNvSpPr>
          <p:nvPr>
            <p:ph type="sldNum" sz="quarter" idx="12"/>
          </p:nvPr>
        </p:nvSpPr>
        <p:spPr/>
        <p:txBody>
          <a:bodyPr/>
          <a:lstStyle/>
          <a:p>
            <a:fld id="{5953C3A8-BE0E-472B-9B60-3C596930C5B5}" type="slidenum">
              <a:rPr lang="en-US" smtClean="0"/>
              <a:pPr/>
              <a:t>75</a:t>
            </a:fld>
            <a:endParaRPr lang="en-US"/>
          </a:p>
        </p:txBody>
      </p:sp>
    </p:spTree>
    <p:extLst>
      <p:ext uri="{BB962C8B-B14F-4D97-AF65-F5344CB8AC3E}">
        <p14:creationId xmlns:p14="http://schemas.microsoft.com/office/powerpoint/2010/main" xmlns="" val="39487218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10407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Class Diagram(</a:t>
              </a:r>
              <a:r>
                <a:rPr lang="en-IN" sz="2400" b="1" i="0" dirty="0">
                  <a:solidFill>
                    <a:schemeClr val="tx1"/>
                  </a:solidFill>
                  <a:effectLst/>
                  <a:latin typeface="erdana"/>
                </a:rPr>
                <a:t>Class Diagram Example</a:t>
              </a:r>
              <a:r>
                <a:rPr lang="en-US" sz="3200" b="1" dirty="0">
                  <a:latin typeface="Times New Roman" panose="02020603050405020304" pitchFamily="18" charset="0"/>
                  <a:cs typeface="Times New Roman" panose="02020603050405020304" pitchFamily="18" charset="0"/>
                </a:rPr>
                <a:t>) </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FC5DB1B2-9DED-1846-B241-61F0CD8FCFDB}"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pic>
        <p:nvPicPr>
          <p:cNvPr id="2" name="Picture 2" descr="Class Diagram for Bank ATM System">
            <a:extLst>
              <a:ext uri="{FF2B5EF4-FFF2-40B4-BE49-F238E27FC236}">
                <a16:creationId xmlns:a16="http://schemas.microsoft.com/office/drawing/2014/main" xmlns="" id="{DC92090A-0C74-4144-A6AF-219ACC227F6D}"/>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33046" y="1055077"/>
            <a:ext cx="10874325" cy="5301274"/>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lide Number Placeholder 2">
            <a:extLst>
              <a:ext uri="{FF2B5EF4-FFF2-40B4-BE49-F238E27FC236}">
                <a16:creationId xmlns:a16="http://schemas.microsoft.com/office/drawing/2014/main" xmlns="" id="{FF725A05-D2DA-4328-8AA6-26A6C6BD2261}"/>
              </a:ext>
            </a:extLst>
          </p:cNvPr>
          <p:cNvSpPr>
            <a:spLocks noGrp="1"/>
          </p:cNvSpPr>
          <p:nvPr>
            <p:ph type="sldNum" sz="quarter" idx="12"/>
          </p:nvPr>
        </p:nvSpPr>
        <p:spPr/>
        <p:txBody>
          <a:bodyPr/>
          <a:lstStyle/>
          <a:p>
            <a:fld id="{5953C3A8-BE0E-472B-9B60-3C596930C5B5}" type="slidenum">
              <a:rPr lang="en-US" smtClean="0"/>
              <a:pPr/>
              <a:t>76</a:t>
            </a:fld>
            <a:endParaRPr lang="en-US"/>
          </a:p>
        </p:txBody>
      </p:sp>
    </p:spTree>
    <p:extLst>
      <p:ext uri="{BB962C8B-B14F-4D97-AF65-F5344CB8AC3E}">
        <p14:creationId xmlns:p14="http://schemas.microsoft.com/office/powerpoint/2010/main" xmlns="" val="14970413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4366" y="1097281"/>
            <a:ext cx="10648406" cy="5010014"/>
          </a:xfrm>
        </p:spPr>
        <p:txBody>
          <a:bodyPr>
            <a:normAutofit/>
          </a:bodyPr>
          <a:lstStyle/>
          <a:p>
            <a:pPr marL="0" indent="0">
              <a:lnSpc>
                <a:spcPct val="150000"/>
              </a:lnSpc>
              <a:buNone/>
            </a:pPr>
            <a:r>
              <a:rPr lang="en-US" sz="1800" b="1" dirty="0">
                <a:latin typeface="Times New Roman" panose="02020603050405020304" pitchFamily="18" charset="0"/>
                <a:cs typeface="Times New Roman" panose="02020603050405020304" pitchFamily="18" charset="0"/>
              </a:rPr>
              <a:t>The following points should be remembered while drawing a class diagram </a:t>
            </a:r>
            <a:r>
              <a:rPr lang="en-US" sz="1800" dirty="0">
                <a:latin typeface="Times New Roman" panose="02020603050405020304" pitchFamily="18" charset="0"/>
                <a:cs typeface="Times New Roman" panose="02020603050405020304" pitchFamily="18" charset="0"/>
              </a:rPr>
              <a:t>−</a:t>
            </a:r>
          </a:p>
          <a:p>
            <a:pPr>
              <a:lnSpc>
                <a:spcPct val="150000"/>
              </a:lnSpc>
            </a:pPr>
            <a:r>
              <a:rPr lang="en-US" sz="1800" dirty="0">
                <a:latin typeface="Times New Roman" panose="02020603050405020304" pitchFamily="18" charset="0"/>
                <a:cs typeface="Times New Roman" panose="02020603050405020304" pitchFamily="18" charset="0"/>
              </a:rPr>
              <a:t>The name of the class diagram should be meaningful to describe the aspect of the system.</a:t>
            </a:r>
          </a:p>
          <a:p>
            <a:pPr>
              <a:lnSpc>
                <a:spcPct val="150000"/>
              </a:lnSpc>
            </a:pPr>
            <a:r>
              <a:rPr lang="en-US" sz="1800" dirty="0">
                <a:latin typeface="Times New Roman" panose="02020603050405020304" pitchFamily="18" charset="0"/>
                <a:cs typeface="Times New Roman" panose="02020603050405020304" pitchFamily="18" charset="0"/>
              </a:rPr>
              <a:t>Each element and their relationships should be identified in advance.</a:t>
            </a:r>
          </a:p>
          <a:p>
            <a:pPr>
              <a:lnSpc>
                <a:spcPct val="150000"/>
              </a:lnSpc>
            </a:pPr>
            <a:r>
              <a:rPr lang="en-US" sz="1800" dirty="0">
                <a:latin typeface="Times New Roman" panose="02020603050405020304" pitchFamily="18" charset="0"/>
                <a:cs typeface="Times New Roman" panose="02020603050405020304" pitchFamily="18" charset="0"/>
              </a:rPr>
              <a:t>Responsibility (attributes and methods) of each class should be clearly identified</a:t>
            </a:r>
          </a:p>
          <a:p>
            <a:pPr>
              <a:lnSpc>
                <a:spcPct val="150000"/>
              </a:lnSpc>
            </a:pPr>
            <a:r>
              <a:rPr lang="en-US" sz="1800" dirty="0">
                <a:latin typeface="Times New Roman" panose="02020603050405020304" pitchFamily="18" charset="0"/>
                <a:cs typeface="Times New Roman" panose="02020603050405020304" pitchFamily="18" charset="0"/>
              </a:rPr>
              <a:t>For each class, minimum number of properties should be specified, as unnecessary properties will make the diagram complicated.</a:t>
            </a:r>
          </a:p>
          <a:p>
            <a:pPr>
              <a:lnSpc>
                <a:spcPct val="150000"/>
              </a:lnSpc>
            </a:pPr>
            <a:r>
              <a:rPr lang="en-US" sz="1800" dirty="0">
                <a:latin typeface="Times New Roman" panose="02020603050405020304" pitchFamily="18" charset="0"/>
                <a:cs typeface="Times New Roman" panose="02020603050405020304" pitchFamily="18" charset="0"/>
              </a:rPr>
              <a:t>Use notes whenever required to describe some aspect of the diagram. At the end of the drawing it should be understandable to the developer/coder.</a:t>
            </a:r>
          </a:p>
          <a:p>
            <a:pPr>
              <a:lnSpc>
                <a:spcPct val="150000"/>
              </a:lnSpc>
            </a:pPr>
            <a:r>
              <a:rPr lang="en-US" sz="1800" dirty="0">
                <a:latin typeface="Times New Roman" panose="02020603050405020304" pitchFamily="18" charset="0"/>
                <a:cs typeface="Times New Roman" panose="02020603050405020304" pitchFamily="18" charset="0"/>
              </a:rPr>
              <a:t>Finally, before making the final version, the diagram should be drawn on plain paper and reworked as many times as possible to make it correct.</a:t>
            </a:r>
          </a:p>
          <a:p>
            <a:endParaRPr lang="en-US" dirty="0"/>
          </a:p>
        </p:txBody>
      </p:sp>
      <p:grpSp>
        <p:nvGrpSpPr>
          <p:cNvPr id="4" name="Group 3"/>
          <p:cNvGrpSpPr/>
          <p:nvPr/>
        </p:nvGrpSpPr>
        <p:grpSpPr>
          <a:xfrm>
            <a:off x="76200" y="104073"/>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Class Diagram </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999A6FE4-9A4B-A64E-8D61-9F8C42775BE8}"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2D4D9926-BCB8-4AFE-BED6-57499DD70326}"/>
              </a:ext>
            </a:extLst>
          </p:cNvPr>
          <p:cNvSpPr>
            <a:spLocks noGrp="1"/>
          </p:cNvSpPr>
          <p:nvPr>
            <p:ph type="sldNum" sz="quarter" idx="12"/>
          </p:nvPr>
        </p:nvSpPr>
        <p:spPr/>
        <p:txBody>
          <a:bodyPr/>
          <a:lstStyle/>
          <a:p>
            <a:fld id="{5953C3A8-BE0E-472B-9B60-3C596930C5B5}" type="slidenum">
              <a:rPr lang="en-US" smtClean="0"/>
              <a:pPr/>
              <a:t>77</a:t>
            </a:fld>
            <a:endParaRPr lang="en-US"/>
          </a:p>
        </p:txBody>
      </p:sp>
    </p:spTree>
    <p:extLst>
      <p:ext uri="{BB962C8B-B14F-4D97-AF65-F5344CB8AC3E}">
        <p14:creationId xmlns:p14="http://schemas.microsoft.com/office/powerpoint/2010/main" xmlns="" val="4714436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8240" y="1136515"/>
            <a:ext cx="10343606" cy="2686548"/>
          </a:xfrm>
        </p:spPr>
        <p:txBody>
          <a:bodyPr>
            <a:noAutofit/>
          </a:bodyPr>
          <a:lstStyle/>
          <a:p>
            <a:pPr algn="just">
              <a:lnSpc>
                <a:spcPct val="150000"/>
              </a:lnSpc>
              <a:buNone/>
            </a:pPr>
            <a:r>
              <a:rPr lang="en-US" sz="1800" b="1" dirty="0">
                <a:latin typeface="Times New Roman" panose="02020603050405020304" pitchFamily="18" charset="0"/>
                <a:cs typeface="Times New Roman" panose="02020603050405020304" pitchFamily="18" charset="0"/>
              </a:rPr>
              <a:t>Object</a:t>
            </a: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 An object is a concept, abstraction, or thing with identity that has meaning for an application.</a:t>
            </a:r>
          </a:p>
          <a:p>
            <a:pPr algn="just">
              <a:lnSpc>
                <a:spcPct val="150000"/>
              </a:lnSpc>
            </a:pPr>
            <a:r>
              <a:rPr lang="en-US" sz="1800" dirty="0">
                <a:latin typeface="Times New Roman" panose="02020603050405020304" pitchFamily="18" charset="0"/>
                <a:cs typeface="Times New Roman" panose="02020603050405020304" pitchFamily="18" charset="0"/>
              </a:rPr>
              <a:t>Objects often appear as proper nouns or specific references in problem descriptions and discussions with users.</a:t>
            </a:r>
          </a:p>
          <a:p>
            <a:pPr algn="just">
              <a:lnSpc>
                <a:spcPct val="150000"/>
              </a:lnSpc>
            </a:pPr>
            <a:r>
              <a:rPr lang="en-US" sz="1800" dirty="0">
                <a:latin typeface="Times New Roman" panose="02020603050405020304" pitchFamily="18" charset="0"/>
                <a:cs typeface="Times New Roman" panose="02020603050405020304" pitchFamily="18" charset="0"/>
              </a:rPr>
              <a:t> Some objects have real-world entity like table, tree</a:t>
            </a:r>
          </a:p>
        </p:txBody>
      </p:sp>
      <p:sp>
        <p:nvSpPr>
          <p:cNvPr id="4" name="Date Placeholder 3"/>
          <p:cNvSpPr>
            <a:spLocks noGrp="1"/>
          </p:cNvSpPr>
          <p:nvPr>
            <p:ph type="dt" sz="half" idx="10"/>
          </p:nvPr>
        </p:nvSpPr>
        <p:spPr/>
        <p:txBody>
          <a:bodyPr/>
          <a:lstStyle/>
          <a:p>
            <a:fld id="{02CD1732-10A5-054C-919C-C4CA750932A8}" type="datetime1">
              <a:rPr lang="en-IN" smtClean="0"/>
              <a:pPr/>
              <a:t>19-09-2022</a:t>
            </a:fld>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7023" y="4061006"/>
            <a:ext cx="7995177" cy="2057401"/>
          </a:xfrm>
          <a:prstGeom prst="rect">
            <a:avLst/>
          </a:prstGeom>
          <a:noFill/>
          <a:ln w="9525">
            <a:noFill/>
            <a:miter lim="800000"/>
            <a:headEnd/>
            <a:tailEnd/>
          </a:ln>
        </p:spPr>
      </p:pic>
      <p:sp>
        <p:nvSpPr>
          <p:cNvPr id="9" name="Footer Placeholder 4">
            <a:extLst>
              <a:ext uri="{FF2B5EF4-FFF2-40B4-BE49-F238E27FC236}">
                <a16:creationId xmlns:a16="http://schemas.microsoft.com/office/drawing/2014/main" xmlns="" id="{FBA98BA7-E7A7-4270-B745-539C675B7F9A}"/>
              </a:ext>
            </a:extLst>
          </p:cNvPr>
          <p:cNvSpPr>
            <a:spLocks noGrp="1"/>
          </p:cNvSpPr>
          <p:nvPr>
            <p:ph type="ftr" sz="quarter" idx="11"/>
          </p:nvPr>
        </p:nvSpPr>
        <p:spPr>
          <a:xfrm>
            <a:off x="4038600" y="6356351"/>
            <a:ext cx="4191000" cy="365125"/>
          </a:xfrm>
        </p:spPr>
        <p:txBody>
          <a:bodyPr/>
          <a:lstStyle/>
          <a:p>
            <a:r>
              <a:rPr lang="en-US"/>
              <a:t>Ms. Nancy Kansal   OBJECT ORIENTED TECHNIQUES USING JAVA</a:t>
            </a:r>
            <a:endParaRPr lang="en-US" dirty="0"/>
          </a:p>
        </p:txBody>
      </p:sp>
      <p:grpSp>
        <p:nvGrpSpPr>
          <p:cNvPr id="10" name="Group 9"/>
          <p:cNvGrpSpPr/>
          <p:nvPr/>
        </p:nvGrpSpPr>
        <p:grpSpPr>
          <a:xfrm>
            <a:off x="0" y="18506"/>
            <a:ext cx="12039600" cy="817563"/>
            <a:chOff x="152400" y="0"/>
            <a:chExt cx="12039600" cy="817563"/>
          </a:xfrm>
        </p:grpSpPr>
        <p:sp>
          <p:nvSpPr>
            <p:cNvPr id="11"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Object Diagram </a:t>
              </a:r>
            </a:p>
          </p:txBody>
        </p:sp>
        <p:pic>
          <p:nvPicPr>
            <p:cNvPr id="12"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Slide Number Placeholder 1">
            <a:extLst>
              <a:ext uri="{FF2B5EF4-FFF2-40B4-BE49-F238E27FC236}">
                <a16:creationId xmlns:a16="http://schemas.microsoft.com/office/drawing/2014/main" xmlns="" id="{5917C513-BD08-4566-9228-F91CF33513F2}"/>
              </a:ext>
            </a:extLst>
          </p:cNvPr>
          <p:cNvSpPr>
            <a:spLocks noGrp="1"/>
          </p:cNvSpPr>
          <p:nvPr>
            <p:ph type="sldNum" sz="quarter" idx="12"/>
          </p:nvPr>
        </p:nvSpPr>
        <p:spPr/>
        <p:txBody>
          <a:bodyPr/>
          <a:lstStyle/>
          <a:p>
            <a:fld id="{5953C3A8-BE0E-472B-9B60-3C596930C5B5}" type="slidenum">
              <a:rPr lang="en-US" smtClean="0"/>
              <a:pPr/>
              <a:t>78</a:t>
            </a:fld>
            <a:endParaRPr lang="en-US"/>
          </a:p>
        </p:txBody>
      </p:sp>
    </p:spTree>
    <p:extLst>
      <p:ext uri="{BB962C8B-B14F-4D97-AF65-F5344CB8AC3E}">
        <p14:creationId xmlns:p14="http://schemas.microsoft.com/office/powerpoint/2010/main" xmlns="" val="34014585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76251" y="1201521"/>
            <a:ext cx="9265920" cy="1066799"/>
          </a:xfrm>
        </p:spPr>
        <p:txBody>
          <a:bodyPr>
            <a:normAutofit/>
          </a:bodyPr>
          <a:lstStyle/>
          <a:p>
            <a:pPr>
              <a:lnSpc>
                <a:spcPct val="150000"/>
              </a:lnSpc>
              <a:buNone/>
            </a:pPr>
            <a:r>
              <a:rPr lang="en-US" sz="1800" b="1" dirty="0">
                <a:latin typeface="Times New Roman" panose="02020603050405020304" pitchFamily="18" charset="0"/>
                <a:cs typeface="Times New Roman" panose="02020603050405020304" pitchFamily="18" charset="0"/>
              </a:rPr>
              <a:t>Attribute and Value of an object</a:t>
            </a: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Each attribute is associated a specific value.</a:t>
            </a:r>
          </a:p>
        </p:txBody>
      </p:sp>
      <p:sp>
        <p:nvSpPr>
          <p:cNvPr id="4" name="Date Placeholder 3"/>
          <p:cNvSpPr>
            <a:spLocks noGrp="1"/>
          </p:cNvSpPr>
          <p:nvPr>
            <p:ph type="dt" sz="half" idx="10"/>
          </p:nvPr>
        </p:nvSpPr>
        <p:spPr/>
        <p:txBody>
          <a:bodyPr/>
          <a:lstStyle/>
          <a:p>
            <a:fld id="{116855FA-9513-214E-8A63-B3A4AFC2E262}" type="datetime1">
              <a:rPr lang="en-IN" smtClean="0"/>
              <a:pPr/>
              <a:t>19-09-2022</a:t>
            </a:fld>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2333897" y="3561288"/>
            <a:ext cx="7315200" cy="1922929"/>
          </a:xfrm>
          <a:prstGeom prst="rect">
            <a:avLst/>
          </a:prstGeom>
          <a:noFill/>
          <a:ln w="9525">
            <a:noFill/>
            <a:miter lim="800000"/>
            <a:headEnd/>
            <a:tailEnd/>
          </a:ln>
        </p:spPr>
      </p:pic>
      <p:sp>
        <p:nvSpPr>
          <p:cNvPr id="9" name="Footer Placeholder 4">
            <a:extLst>
              <a:ext uri="{FF2B5EF4-FFF2-40B4-BE49-F238E27FC236}">
                <a16:creationId xmlns:a16="http://schemas.microsoft.com/office/drawing/2014/main" xmlns="" id="{6B60EB2C-06F1-46BA-9AF1-664C06424FA3}"/>
              </a:ext>
            </a:extLst>
          </p:cNvPr>
          <p:cNvSpPr>
            <a:spLocks noGrp="1"/>
          </p:cNvSpPr>
          <p:nvPr>
            <p:ph type="ftr" sz="quarter" idx="11"/>
          </p:nvPr>
        </p:nvSpPr>
        <p:spPr>
          <a:xfrm>
            <a:off x="4038600" y="6356351"/>
            <a:ext cx="4191000" cy="365125"/>
          </a:xfrm>
        </p:spPr>
        <p:txBody>
          <a:bodyPr/>
          <a:lstStyle/>
          <a:p>
            <a:r>
              <a:rPr lang="en-US"/>
              <a:t>Ms. Nancy Kansal   OBJECT ORIENTED TECHNIQUES USING JAVA</a:t>
            </a:r>
            <a:endParaRPr lang="en-US" dirty="0"/>
          </a:p>
        </p:txBody>
      </p:sp>
      <p:grpSp>
        <p:nvGrpSpPr>
          <p:cNvPr id="10" name="Group 9"/>
          <p:cNvGrpSpPr/>
          <p:nvPr/>
        </p:nvGrpSpPr>
        <p:grpSpPr>
          <a:xfrm>
            <a:off x="0" y="111107"/>
            <a:ext cx="12039600" cy="817563"/>
            <a:chOff x="152400" y="0"/>
            <a:chExt cx="12039600" cy="817563"/>
          </a:xfrm>
        </p:grpSpPr>
        <p:sp>
          <p:nvSpPr>
            <p:cNvPr id="11"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Object Diagram </a:t>
              </a:r>
            </a:p>
          </p:txBody>
        </p:sp>
        <p:pic>
          <p:nvPicPr>
            <p:cNvPr id="12"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Slide Number Placeholder 1">
            <a:extLst>
              <a:ext uri="{FF2B5EF4-FFF2-40B4-BE49-F238E27FC236}">
                <a16:creationId xmlns:a16="http://schemas.microsoft.com/office/drawing/2014/main" xmlns="" id="{94BFB402-BA95-4BC3-8E2D-7A64DE5C5CE4}"/>
              </a:ext>
            </a:extLst>
          </p:cNvPr>
          <p:cNvSpPr>
            <a:spLocks noGrp="1"/>
          </p:cNvSpPr>
          <p:nvPr>
            <p:ph type="sldNum" sz="quarter" idx="12"/>
          </p:nvPr>
        </p:nvSpPr>
        <p:spPr/>
        <p:txBody>
          <a:bodyPr/>
          <a:lstStyle/>
          <a:p>
            <a:fld id="{5953C3A8-BE0E-472B-9B60-3C596930C5B5}" type="slidenum">
              <a:rPr lang="en-US" smtClean="0"/>
              <a:pPr/>
              <a:t>79</a:t>
            </a:fld>
            <a:endParaRPr lang="en-US"/>
          </a:p>
        </p:txBody>
      </p:sp>
    </p:spTree>
    <p:extLst>
      <p:ext uri="{BB962C8B-B14F-4D97-AF65-F5344CB8AC3E}">
        <p14:creationId xmlns:p14="http://schemas.microsoft.com/office/powerpoint/2010/main" xmlns="" val="3189337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2855" y="1456171"/>
            <a:ext cx="10515600" cy="4351338"/>
          </a:xfrm>
        </p:spPr>
        <p:txBody>
          <a:bodyPr/>
          <a:lstStyle/>
          <a:p>
            <a:pPr marL="0" indent="0">
              <a:buNone/>
            </a:pPr>
            <a:r>
              <a:rPr lang="en-US" sz="1800" dirty="0">
                <a:latin typeface="Times New Roman" panose="02020603050405020304" pitchFamily="18" charset="0"/>
                <a:cs typeface="Times New Roman" panose="02020603050405020304" pitchFamily="18" charset="0"/>
              </a:rPr>
              <a:t>After completion of this course students will be able to:</a:t>
            </a:r>
          </a:p>
          <a:p>
            <a:pPr marL="0" indent="0">
              <a:buNone/>
            </a:pPr>
            <a:endParaRPr lang="en-US" dirty="0"/>
          </a:p>
        </p:txBody>
      </p:sp>
      <p:sp>
        <p:nvSpPr>
          <p:cNvPr id="4" name="Date Placeholder 3"/>
          <p:cNvSpPr>
            <a:spLocks noGrp="1"/>
          </p:cNvSpPr>
          <p:nvPr>
            <p:ph type="dt" sz="half" idx="10"/>
          </p:nvPr>
        </p:nvSpPr>
        <p:spPr/>
        <p:txBody>
          <a:bodyPr/>
          <a:lstStyle/>
          <a:p>
            <a:fld id="{DA296DC7-BC0D-9E41-9C50-F8FF73DB9AD7}" type="datetime1">
              <a:rPr lang="en-IN" smtClean="0"/>
              <a:pPr/>
              <a:t>19-09-2022</a:t>
            </a:fld>
            <a:endParaRPr lang="en-US"/>
          </a:p>
        </p:txBody>
      </p:sp>
      <p:sp>
        <p:nvSpPr>
          <p:cNvPr id="5" name="Footer Placeholder 4"/>
          <p:cNvSpPr>
            <a:spLocks noGrp="1"/>
          </p:cNvSpPr>
          <p:nvPr>
            <p:ph type="ftr" sz="quarter" idx="11"/>
          </p:nvPr>
        </p:nvSpPr>
        <p:spPr/>
        <p:txBody>
          <a:bodyPr/>
          <a:lstStyle/>
          <a:p>
            <a:r>
              <a:rPr lang="en-US"/>
              <a:t>Ms. Nancy Kansal   OBJECT ORIENTED TECHNIQUES USING JAVA</a:t>
            </a:r>
          </a:p>
        </p:txBody>
      </p:sp>
      <p:grpSp>
        <p:nvGrpSpPr>
          <p:cNvPr id="6" name="Group 5"/>
          <p:cNvGrpSpPr/>
          <p:nvPr/>
        </p:nvGrpSpPr>
        <p:grpSpPr>
          <a:xfrm>
            <a:off x="61049" y="1"/>
            <a:ext cx="12130951" cy="907330"/>
            <a:chOff x="152400" y="-1539913"/>
            <a:chExt cx="12130951" cy="896183"/>
          </a:xfrm>
        </p:grpSpPr>
        <p:sp>
          <p:nvSpPr>
            <p:cNvPr id="7" name="Title 1">
              <a:extLst>
                <a:ext uri="{FF2B5EF4-FFF2-40B4-BE49-F238E27FC236}">
                  <a16:creationId xmlns:a16="http://schemas.microsoft.com/office/drawing/2014/main" xmlns="" id="{DF6BE5A1-AB5D-4314-A8BB-8A805B3F3D24}"/>
                </a:ext>
              </a:extLst>
            </p:cNvPr>
            <p:cNvSpPr txBox="1">
              <a:spLocks/>
            </p:cNvSpPr>
            <p:nvPr/>
          </p:nvSpPr>
          <p:spPr>
            <a:xfrm>
              <a:off x="1676400" y="-1539913"/>
              <a:ext cx="10606951" cy="896183"/>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p>
              <a:pPr algn="ctr"/>
              <a:r>
                <a:rPr lang="en-US" sz="3200" b="1" dirty="0">
                  <a:latin typeface="Times New Roman" panose="02020603050405020304" pitchFamily="18" charset="0"/>
                  <a:cs typeface="Times New Roman" panose="02020603050405020304" pitchFamily="18" charset="0"/>
                </a:rPr>
                <a:t>COURSE OUTCOME</a:t>
              </a:r>
            </a:p>
          </p:txBody>
        </p:sp>
        <p:pic>
          <p:nvPicPr>
            <p:cNvPr id="8" name="Picture 2" descr="E:\NIET\Project\xLogo11.png.pagespeed.ic.pydHLuCQEZ.png">
              <a:extLst>
                <a:ext uri="{FF2B5EF4-FFF2-40B4-BE49-F238E27FC236}">
                  <a16:creationId xmlns:a16="http://schemas.microsoft.com/office/drawing/2014/main" xmlns="" id="{BBA3DE9B-C08A-4978-A32E-A867807403B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539913"/>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aphicFrame>
        <p:nvGraphicFramePr>
          <p:cNvPr id="9" name="Table 8"/>
          <p:cNvGraphicFramePr>
            <a:graphicFrameLocks noGrp="1"/>
          </p:cNvGraphicFramePr>
          <p:nvPr>
            <p:extLst>
              <p:ext uri="{D42A27DB-BD31-4B8C-83A1-F6EECF244321}">
                <p14:modId xmlns:p14="http://schemas.microsoft.com/office/powerpoint/2010/main" xmlns="" val="1962661099"/>
              </p:ext>
            </p:extLst>
          </p:nvPr>
        </p:nvGraphicFramePr>
        <p:xfrm>
          <a:off x="1432791" y="2256074"/>
          <a:ext cx="9455727" cy="3436259"/>
        </p:xfrm>
        <a:graphic>
          <a:graphicData uri="http://schemas.openxmlformats.org/drawingml/2006/table">
            <a:tbl>
              <a:tblPr firstRow="1" firstCol="1" bandRow="1">
                <a:tableStyleId>{5C22544A-7EE6-4342-B048-85BDC9FD1C3A}</a:tableStyleId>
              </a:tblPr>
              <a:tblGrid>
                <a:gridCol w="1749164">
                  <a:extLst>
                    <a:ext uri="{9D8B030D-6E8A-4147-A177-3AD203B41FA5}">
                      <a16:colId xmlns:a16="http://schemas.microsoft.com/office/drawing/2014/main" xmlns="" val="515744803"/>
                    </a:ext>
                  </a:extLst>
                </a:gridCol>
                <a:gridCol w="7706563">
                  <a:extLst>
                    <a:ext uri="{9D8B030D-6E8A-4147-A177-3AD203B41FA5}">
                      <a16:colId xmlns:a16="http://schemas.microsoft.com/office/drawing/2014/main" xmlns="" val="4093363180"/>
                    </a:ext>
                  </a:extLst>
                </a:gridCol>
              </a:tblGrid>
              <a:tr h="514761">
                <a:tc>
                  <a:txBody>
                    <a:bodyPr/>
                    <a:lstStyle/>
                    <a:p>
                      <a:pPr marL="0" marR="0" algn="ctr">
                        <a:lnSpc>
                          <a:spcPct val="150000"/>
                        </a:lnSpc>
                        <a:spcBef>
                          <a:spcPts val="0"/>
                        </a:spcBef>
                        <a:spcAft>
                          <a:spcPts val="1000"/>
                        </a:spcAft>
                      </a:pPr>
                      <a:r>
                        <a:rPr lang="en-US" sz="1500" dirty="0">
                          <a:effectLst/>
                          <a:latin typeface="Times New Roman" panose="02020603050405020304" pitchFamily="18" charset="0"/>
                          <a:cs typeface="Times New Roman" panose="02020603050405020304" pitchFamily="18" charset="0"/>
                        </a:rPr>
                        <a:t>CO1</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1000"/>
                        </a:spcAft>
                      </a:pPr>
                      <a:r>
                        <a:rPr lang="en-US" sz="1500" dirty="0">
                          <a:effectLst/>
                          <a:latin typeface="Times New Roman" panose="02020603050405020304" pitchFamily="18" charset="0"/>
                          <a:cs typeface="Times New Roman" panose="02020603050405020304" pitchFamily="18" charset="0"/>
                        </a:rPr>
                        <a:t>Identify the concepts of object oriented programming and relationships among them needed in modeling.</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232539208"/>
                  </a:ext>
                </a:extLst>
              </a:tr>
              <a:tr h="514761">
                <a:tc>
                  <a:txBody>
                    <a:bodyPr/>
                    <a:lstStyle/>
                    <a:p>
                      <a:pPr marL="0" marR="0" algn="ctr">
                        <a:lnSpc>
                          <a:spcPct val="150000"/>
                        </a:lnSpc>
                        <a:spcBef>
                          <a:spcPts val="0"/>
                        </a:spcBef>
                        <a:spcAft>
                          <a:spcPts val="1000"/>
                        </a:spcAft>
                      </a:pPr>
                      <a:r>
                        <a:rPr lang="en-US" sz="1500" dirty="0">
                          <a:effectLst/>
                          <a:latin typeface="Times New Roman" panose="02020603050405020304" pitchFamily="18" charset="0"/>
                          <a:cs typeface="Times New Roman" panose="02020603050405020304" pitchFamily="18" charset="0"/>
                        </a:rPr>
                        <a:t>CO2</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1000"/>
                        </a:spcAft>
                      </a:pPr>
                      <a:r>
                        <a:rPr lang="en-US" sz="1500" dirty="0">
                          <a:effectLst/>
                          <a:latin typeface="Times New Roman" panose="02020603050405020304" pitchFamily="18" charset="0"/>
                          <a:cs typeface="Times New Roman" panose="02020603050405020304" pitchFamily="18" charset="0"/>
                        </a:rPr>
                        <a:t>Demonstrate the Java programs using OOP principles and also implement the concepts of lambda expressions.</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47922581"/>
                  </a:ext>
                </a:extLst>
              </a:tr>
              <a:tr h="774949">
                <a:tc>
                  <a:txBody>
                    <a:bodyPr/>
                    <a:lstStyle/>
                    <a:p>
                      <a:pPr marL="0" marR="0" algn="ctr">
                        <a:lnSpc>
                          <a:spcPct val="150000"/>
                        </a:lnSpc>
                        <a:spcBef>
                          <a:spcPts val="0"/>
                        </a:spcBef>
                        <a:spcAft>
                          <a:spcPts val="1000"/>
                        </a:spcAft>
                      </a:pPr>
                      <a:r>
                        <a:rPr lang="en-US" sz="1500" dirty="0">
                          <a:effectLst/>
                          <a:latin typeface="Times New Roman" panose="02020603050405020304" pitchFamily="18" charset="0"/>
                          <a:cs typeface="Times New Roman" panose="02020603050405020304" pitchFamily="18" charset="0"/>
                        </a:rPr>
                        <a:t>CO3</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1000"/>
                        </a:spcAft>
                      </a:pPr>
                      <a:r>
                        <a:rPr lang="en-US" sz="1500" dirty="0">
                          <a:effectLst/>
                          <a:latin typeface="Times New Roman" panose="02020603050405020304" pitchFamily="18" charset="0"/>
                          <a:cs typeface="Times New Roman" panose="02020603050405020304" pitchFamily="18" charset="0"/>
                        </a:rPr>
                        <a:t>Implement packages with different protection level resolving namespace collision and evaluate the error handling concepts for uninterrupted execution of Java program.</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942195904"/>
                  </a:ext>
                </a:extLst>
              </a:tr>
              <a:tr h="514761">
                <a:tc>
                  <a:txBody>
                    <a:bodyPr/>
                    <a:lstStyle/>
                    <a:p>
                      <a:pPr marL="0" marR="0" algn="ctr">
                        <a:lnSpc>
                          <a:spcPct val="150000"/>
                        </a:lnSpc>
                        <a:spcBef>
                          <a:spcPts val="0"/>
                        </a:spcBef>
                        <a:spcAft>
                          <a:spcPts val="1000"/>
                        </a:spcAft>
                      </a:pPr>
                      <a:r>
                        <a:rPr lang="en-US" sz="1500">
                          <a:effectLst/>
                          <a:latin typeface="Times New Roman" panose="02020603050405020304" pitchFamily="18" charset="0"/>
                          <a:cs typeface="Times New Roman" panose="02020603050405020304" pitchFamily="18" charset="0"/>
                        </a:rPr>
                        <a:t>CO4</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1000"/>
                        </a:spcAft>
                      </a:pPr>
                      <a:r>
                        <a:rPr lang="en-US" sz="1500" dirty="0">
                          <a:effectLst/>
                          <a:latin typeface="Times New Roman" panose="02020603050405020304" pitchFamily="18" charset="0"/>
                          <a:cs typeface="Times New Roman" panose="02020603050405020304" pitchFamily="18" charset="0"/>
                        </a:rPr>
                        <a:t>Implement Concurrency control, I/O Streams and Annotations concepts by using Java program. </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636036562"/>
                  </a:ext>
                </a:extLst>
              </a:tr>
              <a:tr h="774949">
                <a:tc>
                  <a:txBody>
                    <a:bodyPr/>
                    <a:lstStyle/>
                    <a:p>
                      <a:pPr marL="0" marR="0" algn="ctr">
                        <a:lnSpc>
                          <a:spcPct val="150000"/>
                        </a:lnSpc>
                        <a:spcBef>
                          <a:spcPts val="0"/>
                        </a:spcBef>
                        <a:spcAft>
                          <a:spcPts val="1000"/>
                        </a:spcAft>
                      </a:pPr>
                      <a:r>
                        <a:rPr lang="en-US" sz="1500">
                          <a:effectLst/>
                          <a:latin typeface="Times New Roman" panose="02020603050405020304" pitchFamily="18" charset="0"/>
                          <a:cs typeface="Times New Roman" panose="02020603050405020304" pitchFamily="18" charset="0"/>
                        </a:rPr>
                        <a:t>CO5</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1000"/>
                        </a:spcAft>
                      </a:pPr>
                      <a:r>
                        <a:rPr lang="en-US" sz="1500" dirty="0">
                          <a:effectLst/>
                          <a:latin typeface="Times New Roman" panose="02020603050405020304" pitchFamily="18" charset="0"/>
                          <a:cs typeface="Times New Roman" panose="02020603050405020304" pitchFamily="18" charset="0"/>
                        </a:rPr>
                        <a:t>Design and develop the GUI based application, Generics and Collections in Java programming language to solve the real-world problem.</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640940632"/>
                  </a:ext>
                </a:extLst>
              </a:tr>
            </a:tbl>
          </a:graphicData>
        </a:graphic>
      </p:graphicFrame>
      <p:sp>
        <p:nvSpPr>
          <p:cNvPr id="2" name="Slide Number Placeholder 1">
            <a:extLst>
              <a:ext uri="{FF2B5EF4-FFF2-40B4-BE49-F238E27FC236}">
                <a16:creationId xmlns:a16="http://schemas.microsoft.com/office/drawing/2014/main" xmlns="" id="{812CDE15-204F-4101-8515-4B442BEF52B1}"/>
              </a:ext>
            </a:extLst>
          </p:cNvPr>
          <p:cNvSpPr>
            <a:spLocks noGrp="1"/>
          </p:cNvSpPr>
          <p:nvPr>
            <p:ph type="sldNum" sz="quarter" idx="12"/>
          </p:nvPr>
        </p:nvSpPr>
        <p:spPr/>
        <p:txBody>
          <a:bodyPr/>
          <a:lstStyle/>
          <a:p>
            <a:fld id="{5953C3A8-BE0E-472B-9B60-3C596930C5B5}" type="slidenum">
              <a:rPr lang="en-US" smtClean="0"/>
              <a:pPr/>
              <a:t>8</a:t>
            </a:fld>
            <a:endParaRPr lang="en-US"/>
          </a:p>
        </p:txBody>
      </p:sp>
    </p:spTree>
    <p:extLst>
      <p:ext uri="{BB962C8B-B14F-4D97-AF65-F5344CB8AC3E}">
        <p14:creationId xmlns:p14="http://schemas.microsoft.com/office/powerpoint/2010/main" xmlns="" val="26049365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23703"/>
            <a:ext cx="10515600" cy="4853260"/>
          </a:xfrm>
        </p:spPr>
        <p:txBody>
          <a:bodyPr>
            <a:normAutofit/>
          </a:bodyPr>
          <a:lstStyle/>
          <a:p>
            <a:pPr>
              <a:lnSpc>
                <a:spcPct val="150000"/>
              </a:lnSpc>
            </a:pPr>
            <a:r>
              <a:rPr lang="en-US" sz="1800" dirty="0">
                <a:latin typeface="Times New Roman" panose="02020603050405020304" pitchFamily="18" charset="0"/>
                <a:cs typeface="Times New Roman" panose="02020603050405020304" pitchFamily="18" charset="0"/>
              </a:rPr>
              <a:t>Object diagrams are derived from class diagrams so object diagrams are dependent upon class diagrams.</a:t>
            </a:r>
          </a:p>
          <a:p>
            <a:pPr>
              <a:lnSpc>
                <a:spcPct val="150000"/>
              </a:lnSpc>
            </a:pPr>
            <a:r>
              <a:rPr lang="en-US" sz="1800" dirty="0">
                <a:latin typeface="Times New Roman" panose="02020603050405020304" pitchFamily="18" charset="0"/>
                <a:cs typeface="Times New Roman" panose="02020603050405020304" pitchFamily="18" charset="0"/>
              </a:rPr>
              <a:t>Object diagrams also represent the static view of a system but this static view is a snapshot of the system at a particular moment.</a:t>
            </a:r>
          </a:p>
          <a:p>
            <a:pPr marL="0" indent="0">
              <a:lnSpc>
                <a:spcPct val="150000"/>
              </a:lnSpc>
              <a:buNone/>
            </a:pPr>
            <a:r>
              <a:rPr lang="en-US" sz="1800" b="1" dirty="0">
                <a:latin typeface="Times New Roman" panose="02020603050405020304" pitchFamily="18" charset="0"/>
                <a:cs typeface="Times New Roman" panose="02020603050405020304" pitchFamily="18" charset="0"/>
              </a:rPr>
              <a:t>The purpose of the object diagram can be summarized as </a:t>
            </a: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Forward and reverse engineering.</a:t>
            </a:r>
          </a:p>
          <a:p>
            <a:pPr>
              <a:lnSpc>
                <a:spcPct val="150000"/>
              </a:lnSpc>
            </a:pPr>
            <a:r>
              <a:rPr lang="en-US" sz="1800" dirty="0">
                <a:latin typeface="Times New Roman" panose="02020603050405020304" pitchFamily="18" charset="0"/>
                <a:cs typeface="Times New Roman" panose="02020603050405020304" pitchFamily="18" charset="0"/>
              </a:rPr>
              <a:t>Object relationships of a system</a:t>
            </a:r>
          </a:p>
          <a:p>
            <a:pPr>
              <a:lnSpc>
                <a:spcPct val="150000"/>
              </a:lnSpc>
            </a:pPr>
            <a:r>
              <a:rPr lang="en-US" sz="1800" dirty="0">
                <a:latin typeface="Times New Roman" panose="02020603050405020304" pitchFamily="18" charset="0"/>
                <a:cs typeface="Times New Roman" panose="02020603050405020304" pitchFamily="18" charset="0"/>
              </a:rPr>
              <a:t>Static view of an interaction.</a:t>
            </a:r>
          </a:p>
          <a:p>
            <a:pPr>
              <a:lnSpc>
                <a:spcPct val="150000"/>
              </a:lnSpc>
            </a:pPr>
            <a:r>
              <a:rPr lang="en-US" sz="1800" dirty="0">
                <a:latin typeface="Times New Roman" panose="02020603050405020304" pitchFamily="18" charset="0"/>
                <a:cs typeface="Times New Roman" panose="02020603050405020304" pitchFamily="18" charset="0"/>
              </a:rPr>
              <a:t>Understand object behavior and their relationship from practical perspective</a:t>
            </a:r>
          </a:p>
          <a:p>
            <a:pPr marL="0" indent="0">
              <a:buNone/>
            </a:pPr>
            <a:endParaRPr lang="en-US" dirty="0"/>
          </a:p>
        </p:txBody>
      </p:sp>
      <p:grpSp>
        <p:nvGrpSpPr>
          <p:cNvPr id="4" name="Group 3"/>
          <p:cNvGrpSpPr/>
          <p:nvPr/>
        </p:nvGrpSpPr>
        <p:grpSpPr>
          <a:xfrm>
            <a:off x="0" y="149135"/>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Object Diagram </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BEB0E02D-F538-514D-9B1F-86F0150C7221}"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44232604-094F-4FC7-BDE3-27164388F936}"/>
              </a:ext>
            </a:extLst>
          </p:cNvPr>
          <p:cNvSpPr>
            <a:spLocks noGrp="1"/>
          </p:cNvSpPr>
          <p:nvPr>
            <p:ph type="sldNum" sz="quarter" idx="12"/>
          </p:nvPr>
        </p:nvSpPr>
        <p:spPr/>
        <p:txBody>
          <a:bodyPr/>
          <a:lstStyle/>
          <a:p>
            <a:fld id="{5953C3A8-BE0E-472B-9B60-3C596930C5B5}" type="slidenum">
              <a:rPr lang="en-US" smtClean="0"/>
              <a:pPr/>
              <a:t>80</a:t>
            </a:fld>
            <a:endParaRPr lang="en-US"/>
          </a:p>
        </p:txBody>
      </p:sp>
    </p:spTree>
    <p:extLst>
      <p:ext uri="{BB962C8B-B14F-4D97-AF65-F5344CB8AC3E}">
        <p14:creationId xmlns:p14="http://schemas.microsoft.com/office/powerpoint/2010/main" xmlns="" val="1462759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75657"/>
            <a:ext cx="10515600" cy="5172892"/>
          </a:xfrm>
        </p:spPr>
        <p:txBody>
          <a:bodyPr>
            <a:normAutofit/>
          </a:bodyPr>
          <a:lstStyle/>
          <a:p>
            <a:pPr marL="0" indent="0">
              <a:lnSpc>
                <a:spcPct val="150000"/>
              </a:lnSpc>
              <a:buNone/>
            </a:pPr>
            <a:r>
              <a:rPr lang="en-US" sz="1800" b="1" dirty="0">
                <a:latin typeface="Times New Roman" panose="02020603050405020304" pitchFamily="18" charset="0"/>
                <a:cs typeface="Times New Roman" panose="02020603050405020304" pitchFamily="18" charset="0"/>
              </a:rPr>
              <a:t>The following things should be remembered and understood clearly −</a:t>
            </a:r>
          </a:p>
          <a:p>
            <a:pPr>
              <a:lnSpc>
                <a:spcPct val="150000"/>
              </a:lnSpc>
            </a:pPr>
            <a:r>
              <a:rPr lang="en-US" sz="1800" dirty="0">
                <a:latin typeface="Times New Roman" panose="02020603050405020304" pitchFamily="18" charset="0"/>
                <a:cs typeface="Times New Roman" panose="02020603050405020304" pitchFamily="18" charset="0"/>
              </a:rPr>
              <a:t>Object diagrams consist of objects.</a:t>
            </a:r>
          </a:p>
          <a:p>
            <a:pPr>
              <a:lnSpc>
                <a:spcPct val="150000"/>
              </a:lnSpc>
            </a:pPr>
            <a:r>
              <a:rPr lang="en-US" sz="1800" dirty="0">
                <a:latin typeface="Times New Roman" panose="02020603050405020304" pitchFamily="18" charset="0"/>
                <a:cs typeface="Times New Roman" panose="02020603050405020304" pitchFamily="18" charset="0"/>
              </a:rPr>
              <a:t>The link in object diagram is used to connect objects.</a:t>
            </a:r>
          </a:p>
          <a:p>
            <a:pPr>
              <a:lnSpc>
                <a:spcPct val="150000"/>
              </a:lnSpc>
            </a:pPr>
            <a:r>
              <a:rPr lang="en-US" sz="1800" dirty="0">
                <a:latin typeface="Times New Roman" panose="02020603050405020304" pitchFamily="18" charset="0"/>
                <a:cs typeface="Times New Roman" panose="02020603050405020304" pitchFamily="18" charset="0"/>
              </a:rPr>
              <a:t>Objects and links are the two elements used to construct an object diagram.</a:t>
            </a:r>
          </a:p>
          <a:p>
            <a:pPr>
              <a:lnSpc>
                <a:spcPct val="150000"/>
              </a:lnSpc>
            </a:pPr>
            <a:r>
              <a:rPr lang="en-US" sz="1800" dirty="0">
                <a:latin typeface="Times New Roman" panose="02020603050405020304" pitchFamily="18" charset="0"/>
                <a:cs typeface="Times New Roman" panose="02020603050405020304" pitchFamily="18" charset="0"/>
              </a:rPr>
              <a:t>The object diagram should have a meaningful name to indicate its purpose.</a:t>
            </a:r>
          </a:p>
          <a:p>
            <a:pPr>
              <a:lnSpc>
                <a:spcPct val="150000"/>
              </a:lnSpc>
            </a:pPr>
            <a:r>
              <a:rPr lang="en-US" sz="1800" dirty="0">
                <a:latin typeface="Times New Roman" panose="02020603050405020304" pitchFamily="18" charset="0"/>
                <a:cs typeface="Times New Roman" panose="02020603050405020304" pitchFamily="18" charset="0"/>
              </a:rPr>
              <a:t>The most important elements are to be identified.</a:t>
            </a:r>
          </a:p>
          <a:p>
            <a:pPr>
              <a:lnSpc>
                <a:spcPct val="150000"/>
              </a:lnSpc>
            </a:pPr>
            <a:r>
              <a:rPr lang="en-US" sz="1800" dirty="0">
                <a:latin typeface="Times New Roman" panose="02020603050405020304" pitchFamily="18" charset="0"/>
                <a:cs typeface="Times New Roman" panose="02020603050405020304" pitchFamily="18" charset="0"/>
              </a:rPr>
              <a:t>The association among objects should be clarified.</a:t>
            </a:r>
          </a:p>
          <a:p>
            <a:pPr>
              <a:lnSpc>
                <a:spcPct val="150000"/>
              </a:lnSpc>
            </a:pPr>
            <a:r>
              <a:rPr lang="en-US" sz="1800" dirty="0">
                <a:latin typeface="Times New Roman" panose="02020603050405020304" pitchFamily="18" charset="0"/>
                <a:cs typeface="Times New Roman" panose="02020603050405020304" pitchFamily="18" charset="0"/>
              </a:rPr>
              <a:t>Values of different elements need to be captured to include in the object diagram.</a:t>
            </a:r>
          </a:p>
          <a:p>
            <a:pPr>
              <a:lnSpc>
                <a:spcPct val="150000"/>
              </a:lnSpc>
            </a:pPr>
            <a:r>
              <a:rPr lang="en-US" sz="1800" dirty="0">
                <a:latin typeface="Times New Roman" panose="02020603050405020304" pitchFamily="18" charset="0"/>
                <a:cs typeface="Times New Roman" panose="02020603050405020304" pitchFamily="18" charset="0"/>
              </a:rPr>
              <a:t>Add proper notes at points where more clarity is required.</a:t>
            </a:r>
          </a:p>
          <a:p>
            <a:endParaRPr lang="en-US" dirty="0"/>
          </a:p>
        </p:txBody>
      </p:sp>
      <p:grpSp>
        <p:nvGrpSpPr>
          <p:cNvPr id="4" name="Group 3"/>
          <p:cNvGrpSpPr/>
          <p:nvPr/>
        </p:nvGrpSpPr>
        <p:grpSpPr>
          <a:xfrm>
            <a:off x="0" y="18506"/>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Object Diagram </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6"/>
          <p:cNvSpPr>
            <a:spLocks noGrp="1"/>
          </p:cNvSpPr>
          <p:nvPr>
            <p:ph type="dt" sz="half" idx="10"/>
          </p:nvPr>
        </p:nvSpPr>
        <p:spPr/>
        <p:txBody>
          <a:bodyPr/>
          <a:lstStyle/>
          <a:p>
            <a:fld id="{922C5083-E3BE-984E-9A62-F855C021C812}"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7A913029-9732-4C74-B4E3-0ECF58159253}"/>
              </a:ext>
            </a:extLst>
          </p:cNvPr>
          <p:cNvSpPr>
            <a:spLocks noGrp="1"/>
          </p:cNvSpPr>
          <p:nvPr>
            <p:ph type="sldNum" sz="quarter" idx="12"/>
          </p:nvPr>
        </p:nvSpPr>
        <p:spPr/>
        <p:txBody>
          <a:bodyPr/>
          <a:lstStyle/>
          <a:p>
            <a:fld id="{5953C3A8-BE0E-472B-9B60-3C596930C5B5}" type="slidenum">
              <a:rPr lang="en-US" smtClean="0"/>
              <a:pPr/>
              <a:t>81</a:t>
            </a:fld>
            <a:endParaRPr lang="en-US"/>
          </a:p>
        </p:txBody>
      </p:sp>
    </p:spTree>
    <p:extLst>
      <p:ext uri="{BB962C8B-B14F-4D97-AF65-F5344CB8AC3E}">
        <p14:creationId xmlns:p14="http://schemas.microsoft.com/office/powerpoint/2010/main" xmlns="" val="32169572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1988" t="28092" r="32888" b="41288"/>
          <a:stretch/>
        </p:blipFill>
        <p:spPr>
          <a:xfrm>
            <a:off x="2804158" y="2316479"/>
            <a:ext cx="6914606" cy="3039291"/>
          </a:xfrm>
          <a:prstGeom prst="rect">
            <a:avLst/>
          </a:prstGeom>
        </p:spPr>
      </p:pic>
      <p:sp>
        <p:nvSpPr>
          <p:cNvPr id="5" name="Rectangle 4"/>
          <p:cNvSpPr/>
          <p:nvPr/>
        </p:nvSpPr>
        <p:spPr>
          <a:xfrm>
            <a:off x="1171301" y="1110081"/>
            <a:ext cx="10180321" cy="45807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The following diagram is an example of an object diagram. It represents the Order management system</a:t>
            </a:r>
            <a:endParaRPr lang="en-US" dirty="0">
              <a:latin typeface="Times New Roman" panose="02020603050405020304" pitchFamily="18" charset="0"/>
              <a:cs typeface="Times New Roman" panose="02020603050405020304" pitchFamily="18" charset="0"/>
            </a:endParaRPr>
          </a:p>
        </p:txBody>
      </p:sp>
      <p:grpSp>
        <p:nvGrpSpPr>
          <p:cNvPr id="6" name="Group 5"/>
          <p:cNvGrpSpPr/>
          <p:nvPr/>
        </p:nvGrpSpPr>
        <p:grpSpPr>
          <a:xfrm>
            <a:off x="0" y="125920"/>
            <a:ext cx="12039600" cy="817563"/>
            <a:chOff x="152400" y="0"/>
            <a:chExt cx="12039600" cy="817563"/>
          </a:xfrm>
        </p:grpSpPr>
        <p:sp>
          <p:nvSpPr>
            <p:cNvPr id="7"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Object Diagram </a:t>
              </a:r>
            </a:p>
          </p:txBody>
        </p:sp>
        <p:pic>
          <p:nvPicPr>
            <p:cNvPr id="8"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9" name="Date Placeholder 8"/>
          <p:cNvSpPr>
            <a:spLocks noGrp="1"/>
          </p:cNvSpPr>
          <p:nvPr>
            <p:ph type="dt" sz="half" idx="10"/>
          </p:nvPr>
        </p:nvSpPr>
        <p:spPr/>
        <p:txBody>
          <a:bodyPr/>
          <a:lstStyle/>
          <a:p>
            <a:fld id="{DB34656D-8417-DC46-89CD-010F0A94A0F0}" type="datetime1">
              <a:rPr lang="en-IN" smtClean="0"/>
              <a:pPr/>
              <a:t>19-09-2022</a:t>
            </a:fld>
            <a:endParaRPr lang="en-US"/>
          </a:p>
        </p:txBody>
      </p:sp>
      <p:sp>
        <p:nvSpPr>
          <p:cNvPr id="10" name="Footer Placeholder 9"/>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7DA6612B-2322-490C-8D32-2D49CBAC5F7B}"/>
              </a:ext>
            </a:extLst>
          </p:cNvPr>
          <p:cNvSpPr>
            <a:spLocks noGrp="1"/>
          </p:cNvSpPr>
          <p:nvPr>
            <p:ph type="sldNum" sz="quarter" idx="12"/>
          </p:nvPr>
        </p:nvSpPr>
        <p:spPr/>
        <p:txBody>
          <a:bodyPr/>
          <a:lstStyle/>
          <a:p>
            <a:fld id="{5953C3A8-BE0E-472B-9B60-3C596930C5B5}" type="slidenum">
              <a:rPr lang="en-US" smtClean="0"/>
              <a:pPr/>
              <a:t>82</a:t>
            </a:fld>
            <a:endParaRPr lang="en-US"/>
          </a:p>
        </p:txBody>
      </p:sp>
    </p:spTree>
    <p:extLst>
      <p:ext uri="{BB962C8B-B14F-4D97-AF65-F5344CB8AC3E}">
        <p14:creationId xmlns:p14="http://schemas.microsoft.com/office/powerpoint/2010/main" xmlns="" val="14649783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1846" y="101328"/>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Object Diagram </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Date Placeholder 7"/>
          <p:cNvSpPr>
            <a:spLocks noGrp="1"/>
          </p:cNvSpPr>
          <p:nvPr>
            <p:ph type="dt" sz="half" idx="10"/>
          </p:nvPr>
        </p:nvSpPr>
        <p:spPr/>
        <p:txBody>
          <a:bodyPr/>
          <a:lstStyle/>
          <a:p>
            <a:fld id="{B29F142A-2AD2-3F48-B142-58FB84C8376A}" type="datetime1">
              <a:rPr lang="en-IN" smtClean="0"/>
              <a:pPr/>
              <a:t>19-09-2022</a:t>
            </a:fld>
            <a:endParaRPr lang="en-US"/>
          </a:p>
        </p:txBody>
      </p:sp>
      <p:sp>
        <p:nvSpPr>
          <p:cNvPr id="9" name="Footer Placeholder 8"/>
          <p:cNvSpPr>
            <a:spLocks noGrp="1"/>
          </p:cNvSpPr>
          <p:nvPr>
            <p:ph type="ftr" sz="quarter" idx="11"/>
          </p:nvPr>
        </p:nvSpPr>
        <p:spPr/>
        <p:txBody>
          <a:bodyPr/>
          <a:lstStyle/>
          <a:p>
            <a:r>
              <a:rPr lang="en-US"/>
              <a:t>Ms. Nancy Kansal   OBJECT ORIENTED TECHNIQUES USING JAVA</a:t>
            </a:r>
          </a:p>
        </p:txBody>
      </p:sp>
      <p:graphicFrame>
        <p:nvGraphicFramePr>
          <p:cNvPr id="13" name="Table 12">
            <a:extLst>
              <a:ext uri="{FF2B5EF4-FFF2-40B4-BE49-F238E27FC236}">
                <a16:creationId xmlns:a16="http://schemas.microsoft.com/office/drawing/2014/main" xmlns="" id="{609CB5AC-27EA-41B0-9ADC-F8D7D09D5523}"/>
              </a:ext>
            </a:extLst>
          </p:cNvPr>
          <p:cNvGraphicFramePr>
            <a:graphicFrameLocks noGrp="1"/>
          </p:cNvGraphicFramePr>
          <p:nvPr>
            <p:extLst>
              <p:ext uri="{D42A27DB-BD31-4B8C-83A1-F6EECF244321}">
                <p14:modId xmlns:p14="http://schemas.microsoft.com/office/powerpoint/2010/main" xmlns="" val="2959107502"/>
              </p:ext>
            </p:extLst>
          </p:nvPr>
        </p:nvGraphicFramePr>
        <p:xfrm>
          <a:off x="1223888" y="1797955"/>
          <a:ext cx="9748911" cy="4355290"/>
        </p:xfrm>
        <a:graphic>
          <a:graphicData uri="http://schemas.openxmlformats.org/drawingml/2006/table">
            <a:tbl>
              <a:tblPr/>
              <a:tblGrid>
                <a:gridCol w="1688124">
                  <a:extLst>
                    <a:ext uri="{9D8B030D-6E8A-4147-A177-3AD203B41FA5}">
                      <a16:colId xmlns:a16="http://schemas.microsoft.com/office/drawing/2014/main" xmlns="" val="3517957207"/>
                    </a:ext>
                  </a:extLst>
                </a:gridCol>
                <a:gridCol w="3643533">
                  <a:extLst>
                    <a:ext uri="{9D8B030D-6E8A-4147-A177-3AD203B41FA5}">
                      <a16:colId xmlns:a16="http://schemas.microsoft.com/office/drawing/2014/main" xmlns="" val="2684795977"/>
                    </a:ext>
                  </a:extLst>
                </a:gridCol>
                <a:gridCol w="4417254">
                  <a:extLst>
                    <a:ext uri="{9D8B030D-6E8A-4147-A177-3AD203B41FA5}">
                      <a16:colId xmlns:a16="http://schemas.microsoft.com/office/drawing/2014/main" xmlns="" val="127253979"/>
                    </a:ext>
                  </a:extLst>
                </a:gridCol>
              </a:tblGrid>
              <a:tr h="467733">
                <a:tc>
                  <a:txBody>
                    <a:bodyPr/>
                    <a:lstStyle/>
                    <a:p>
                      <a:pPr algn="l" fontAlgn="t"/>
                      <a:r>
                        <a:rPr lang="en-IN" sz="1700">
                          <a:solidFill>
                            <a:srgbClr val="000000"/>
                          </a:solidFill>
                          <a:effectLst/>
                          <a:latin typeface="times new roman" panose="02020603050405020304" pitchFamily="18" charset="0"/>
                        </a:rPr>
                        <a:t>Serial No.</a:t>
                      </a:r>
                    </a:p>
                  </a:txBody>
                  <a:tcPr marL="106303" marR="106303" marT="106303" marB="106303">
                    <a:lnL w="9525" cap="flat" cmpd="sng" algn="ctr">
                      <a:solidFill>
                        <a:srgbClr val="F0E002"/>
                      </a:solidFill>
                      <a:prstDash val="solid"/>
                      <a:round/>
                      <a:headEnd type="none" w="med" len="med"/>
                      <a:tailEnd type="none" w="med" len="med"/>
                    </a:lnL>
                    <a:lnR w="9525" cap="flat" cmpd="sng" algn="ctr">
                      <a:solidFill>
                        <a:srgbClr val="F0E002"/>
                      </a:solidFill>
                      <a:prstDash val="solid"/>
                      <a:round/>
                      <a:headEnd type="none" w="med" len="med"/>
                      <a:tailEnd type="none" w="med" len="med"/>
                    </a:lnR>
                    <a:lnT w="9525" cap="flat" cmpd="sng" algn="ctr">
                      <a:solidFill>
                        <a:srgbClr val="F0E002"/>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700">
                          <a:solidFill>
                            <a:srgbClr val="000000"/>
                          </a:solidFill>
                          <a:effectLst/>
                          <a:latin typeface="times new roman" panose="02020603050405020304" pitchFamily="18" charset="0"/>
                        </a:rPr>
                        <a:t>Class Diagram</a:t>
                      </a:r>
                    </a:p>
                  </a:txBody>
                  <a:tcPr marL="106303" marR="106303" marT="106303" marB="106303">
                    <a:lnL w="9525" cap="flat" cmpd="sng" algn="ctr">
                      <a:solidFill>
                        <a:srgbClr val="F0E002"/>
                      </a:solidFill>
                      <a:prstDash val="solid"/>
                      <a:round/>
                      <a:headEnd type="none" w="med" len="med"/>
                      <a:tailEnd type="none" w="med" len="med"/>
                    </a:lnL>
                    <a:lnR w="9525" cap="flat" cmpd="sng" algn="ctr">
                      <a:solidFill>
                        <a:srgbClr val="F0E002"/>
                      </a:solidFill>
                      <a:prstDash val="solid"/>
                      <a:round/>
                      <a:headEnd type="none" w="med" len="med"/>
                      <a:tailEnd type="none" w="med" len="med"/>
                    </a:lnR>
                    <a:lnT w="9525" cap="flat" cmpd="sng" algn="ctr">
                      <a:solidFill>
                        <a:srgbClr val="F0E002"/>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700">
                          <a:solidFill>
                            <a:srgbClr val="000000"/>
                          </a:solidFill>
                          <a:effectLst/>
                          <a:latin typeface="times new roman" panose="02020603050405020304" pitchFamily="18" charset="0"/>
                        </a:rPr>
                        <a:t>Object Diagram</a:t>
                      </a:r>
                    </a:p>
                  </a:txBody>
                  <a:tcPr marL="106303" marR="106303" marT="106303" marB="106303">
                    <a:lnL w="9525" cap="flat" cmpd="sng" algn="ctr">
                      <a:solidFill>
                        <a:srgbClr val="F0E002"/>
                      </a:solidFill>
                      <a:prstDash val="solid"/>
                      <a:round/>
                      <a:headEnd type="none" w="med" len="med"/>
                      <a:tailEnd type="none" w="med" len="med"/>
                    </a:lnL>
                    <a:lnR w="9525" cap="flat" cmpd="sng" algn="ctr">
                      <a:solidFill>
                        <a:srgbClr val="F0E002"/>
                      </a:solidFill>
                      <a:prstDash val="solid"/>
                      <a:round/>
                      <a:headEnd type="none" w="med" len="med"/>
                      <a:tailEnd type="none" w="med" len="med"/>
                    </a:lnR>
                    <a:lnT w="9525" cap="flat" cmpd="sng" algn="ctr">
                      <a:solidFill>
                        <a:srgbClr val="F0E002"/>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xmlns="" val="1120832065"/>
                  </a:ext>
                </a:extLst>
              </a:tr>
              <a:tr h="907119">
                <a:tc>
                  <a:txBody>
                    <a:bodyPr/>
                    <a:lstStyle/>
                    <a:p>
                      <a:pPr algn="just" fontAlgn="t"/>
                      <a:r>
                        <a:rPr lang="en-IN" sz="1700">
                          <a:solidFill>
                            <a:srgbClr val="333333"/>
                          </a:solidFill>
                          <a:effectLst/>
                          <a:latin typeface="inter-regular"/>
                        </a:rPr>
                        <a:t>1.</a:t>
                      </a:r>
                    </a:p>
                  </a:txBody>
                  <a:tcPr marL="70869" marR="70869" marT="70869" marB="7086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700">
                          <a:solidFill>
                            <a:srgbClr val="333333"/>
                          </a:solidFill>
                          <a:effectLst/>
                          <a:latin typeface="inter-regular"/>
                        </a:rPr>
                        <a:t>It depicts the static view of a system.</a:t>
                      </a:r>
                    </a:p>
                  </a:txBody>
                  <a:tcPr marL="70869" marR="70869" marT="70869" marB="7086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700">
                          <a:solidFill>
                            <a:srgbClr val="333333"/>
                          </a:solidFill>
                          <a:effectLst/>
                          <a:latin typeface="inter-regular"/>
                        </a:rPr>
                        <a:t>It portrays the real-time behavior of a system.</a:t>
                      </a:r>
                    </a:p>
                  </a:txBody>
                  <a:tcPr marL="70869" marR="70869" marT="70869" marB="7086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83665087"/>
                  </a:ext>
                </a:extLst>
              </a:tr>
              <a:tr h="907119">
                <a:tc>
                  <a:txBody>
                    <a:bodyPr/>
                    <a:lstStyle/>
                    <a:p>
                      <a:pPr algn="just" fontAlgn="t"/>
                      <a:r>
                        <a:rPr lang="en-IN" sz="1700">
                          <a:solidFill>
                            <a:srgbClr val="333333"/>
                          </a:solidFill>
                          <a:effectLst/>
                          <a:latin typeface="inter-regular"/>
                        </a:rPr>
                        <a:t>2.</a:t>
                      </a:r>
                    </a:p>
                  </a:txBody>
                  <a:tcPr marL="70869" marR="70869" marT="70869" marB="7086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700">
                          <a:solidFill>
                            <a:srgbClr val="333333"/>
                          </a:solidFill>
                          <a:effectLst/>
                          <a:latin typeface="inter-regular"/>
                        </a:rPr>
                        <a:t>Dynamic changes are not included in the class diagram.</a:t>
                      </a:r>
                    </a:p>
                  </a:txBody>
                  <a:tcPr marL="70869" marR="70869" marT="70869" marB="7086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700">
                          <a:solidFill>
                            <a:srgbClr val="333333"/>
                          </a:solidFill>
                          <a:effectLst/>
                          <a:latin typeface="inter-regular"/>
                        </a:rPr>
                        <a:t>Dynamic changes are captured in the object diagram.</a:t>
                      </a:r>
                    </a:p>
                  </a:txBody>
                  <a:tcPr marL="70869" marR="70869" marT="70869" marB="7086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3540950312"/>
                  </a:ext>
                </a:extLst>
              </a:tr>
              <a:tr h="1162247">
                <a:tc>
                  <a:txBody>
                    <a:bodyPr/>
                    <a:lstStyle/>
                    <a:p>
                      <a:pPr algn="just" fontAlgn="t"/>
                      <a:r>
                        <a:rPr lang="en-IN" sz="1700">
                          <a:solidFill>
                            <a:srgbClr val="333333"/>
                          </a:solidFill>
                          <a:effectLst/>
                          <a:latin typeface="inter-regular"/>
                        </a:rPr>
                        <a:t>3.</a:t>
                      </a:r>
                    </a:p>
                  </a:txBody>
                  <a:tcPr marL="70869" marR="70869" marT="70869" marB="7086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700">
                          <a:solidFill>
                            <a:srgbClr val="333333"/>
                          </a:solidFill>
                          <a:effectLst/>
                          <a:latin typeface="inter-regular"/>
                        </a:rPr>
                        <a:t>The data values and attributes of an instance are not involved here.</a:t>
                      </a:r>
                    </a:p>
                  </a:txBody>
                  <a:tcPr marL="70869" marR="70869" marT="70869" marB="7086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700">
                          <a:solidFill>
                            <a:srgbClr val="333333"/>
                          </a:solidFill>
                          <a:effectLst/>
                          <a:latin typeface="inter-regular"/>
                        </a:rPr>
                        <a:t>It incorporates data values and attributes of an entity.</a:t>
                      </a:r>
                    </a:p>
                  </a:txBody>
                  <a:tcPr marL="70869" marR="70869" marT="70869" marB="7086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811990984"/>
                  </a:ext>
                </a:extLst>
              </a:tr>
              <a:tr h="907119">
                <a:tc>
                  <a:txBody>
                    <a:bodyPr/>
                    <a:lstStyle/>
                    <a:p>
                      <a:pPr algn="just" fontAlgn="t"/>
                      <a:r>
                        <a:rPr lang="en-IN" sz="1700">
                          <a:solidFill>
                            <a:srgbClr val="333333"/>
                          </a:solidFill>
                          <a:effectLst/>
                          <a:latin typeface="inter-regular"/>
                        </a:rPr>
                        <a:t>4.</a:t>
                      </a:r>
                    </a:p>
                  </a:txBody>
                  <a:tcPr marL="70869" marR="70869" marT="70869" marB="7086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700">
                          <a:solidFill>
                            <a:srgbClr val="333333"/>
                          </a:solidFill>
                          <a:effectLst/>
                          <a:latin typeface="inter-regular"/>
                        </a:rPr>
                        <a:t>The object behavior is manipulated in the class diagram.</a:t>
                      </a:r>
                    </a:p>
                  </a:txBody>
                  <a:tcPr marL="70869" marR="70869" marT="70869" marB="7086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700" dirty="0">
                          <a:solidFill>
                            <a:srgbClr val="333333"/>
                          </a:solidFill>
                          <a:effectLst/>
                          <a:latin typeface="inter-regular"/>
                        </a:rPr>
                        <a:t>Objects are the instances of a class.</a:t>
                      </a:r>
                    </a:p>
                  </a:txBody>
                  <a:tcPr marL="70869" marR="70869" marT="70869" marB="7086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1941707698"/>
                  </a:ext>
                </a:extLst>
              </a:tr>
            </a:tbl>
          </a:graphicData>
        </a:graphic>
      </p:graphicFrame>
      <p:sp>
        <p:nvSpPr>
          <p:cNvPr id="2" name="Slide Number Placeholder 1">
            <a:extLst>
              <a:ext uri="{FF2B5EF4-FFF2-40B4-BE49-F238E27FC236}">
                <a16:creationId xmlns:a16="http://schemas.microsoft.com/office/drawing/2014/main" xmlns="" id="{00A21848-822B-4116-A269-A203108DEFC5}"/>
              </a:ext>
            </a:extLst>
          </p:cNvPr>
          <p:cNvSpPr>
            <a:spLocks noGrp="1"/>
          </p:cNvSpPr>
          <p:nvPr>
            <p:ph type="sldNum" sz="quarter" idx="12"/>
          </p:nvPr>
        </p:nvSpPr>
        <p:spPr/>
        <p:txBody>
          <a:bodyPr/>
          <a:lstStyle/>
          <a:p>
            <a:fld id="{5953C3A8-BE0E-472B-9B60-3C596930C5B5}" type="slidenum">
              <a:rPr lang="en-US" smtClean="0"/>
              <a:pPr/>
              <a:t>83</a:t>
            </a:fld>
            <a:endParaRPr lang="en-US"/>
          </a:p>
        </p:txBody>
      </p:sp>
    </p:spTree>
    <p:extLst>
      <p:ext uri="{BB962C8B-B14F-4D97-AF65-F5344CB8AC3E}">
        <p14:creationId xmlns:p14="http://schemas.microsoft.com/office/powerpoint/2010/main" xmlns="" val="38869624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143" y="1407614"/>
            <a:ext cx="11120846" cy="4845140"/>
          </a:xfrm>
        </p:spPr>
        <p:txBody>
          <a:bodyPr>
            <a:normAutofit/>
          </a:bodyPr>
          <a:lstStyle/>
          <a:p>
            <a:pPr>
              <a:lnSpc>
                <a:spcPct val="150000"/>
              </a:lnSpc>
            </a:pPr>
            <a:r>
              <a:rPr lang="en-US" sz="1800" dirty="0">
                <a:latin typeface="Times New Roman" panose="02020603050405020304" pitchFamily="18" charset="0"/>
                <a:cs typeface="Times New Roman" panose="02020603050405020304" pitchFamily="18" charset="0"/>
              </a:rPr>
              <a:t>Java compiler executes the code from top to bottom. </a:t>
            </a:r>
          </a:p>
          <a:p>
            <a:pPr>
              <a:lnSpc>
                <a:spcPct val="150000"/>
              </a:lnSpc>
            </a:pPr>
            <a:r>
              <a:rPr lang="en-US" sz="1800" dirty="0">
                <a:latin typeface="Times New Roman" panose="02020603050405020304" pitchFamily="18" charset="0"/>
                <a:cs typeface="Times New Roman" panose="02020603050405020304" pitchFamily="18" charset="0"/>
              </a:rPr>
              <a:t>The statements in the code are executed according to the order in which they appear. However, java provides statements that can be used to control the flow of Java code. Such statements are called control flow statements.</a:t>
            </a:r>
          </a:p>
          <a:p>
            <a:pPr>
              <a:lnSpc>
                <a:spcPct val="150000"/>
              </a:lnSpc>
            </a:pPr>
            <a:r>
              <a:rPr lang="en-US" sz="1800" dirty="0">
                <a:latin typeface="Times New Roman" panose="02020603050405020304" pitchFamily="18" charset="0"/>
                <a:cs typeface="Times New Roman" panose="02020603050405020304" pitchFamily="18" charset="0"/>
              </a:rPr>
              <a:t>Java provides three types of control flow statements:</a:t>
            </a:r>
          </a:p>
          <a:p>
            <a:pPr marL="400050" indent="-400050">
              <a:lnSpc>
                <a:spcPct val="150000"/>
              </a:lnSpc>
              <a:buFont typeface="+mj-lt"/>
              <a:buAutoNum type="romanUcPeriod"/>
            </a:pPr>
            <a:r>
              <a:rPr lang="en-US" sz="1800" dirty="0">
                <a:latin typeface="Times New Roman" panose="02020603050405020304" pitchFamily="18" charset="0"/>
                <a:cs typeface="Times New Roman" panose="02020603050405020304" pitchFamily="18" charset="0"/>
              </a:rPr>
              <a:t>Decision Making statements</a:t>
            </a:r>
          </a:p>
          <a:p>
            <a:pPr marL="400050" indent="-400050">
              <a:lnSpc>
                <a:spcPct val="150000"/>
              </a:lnSpc>
              <a:buFont typeface="+mj-lt"/>
              <a:buAutoNum type="romanUcPeriod"/>
            </a:pPr>
            <a:r>
              <a:rPr lang="en-US" sz="1800" dirty="0">
                <a:latin typeface="Times New Roman" panose="02020603050405020304" pitchFamily="18" charset="0"/>
                <a:cs typeface="Times New Roman" panose="02020603050405020304" pitchFamily="18" charset="0"/>
              </a:rPr>
              <a:t>Loop statements</a:t>
            </a:r>
          </a:p>
          <a:p>
            <a:pPr marL="400050" indent="-400050">
              <a:lnSpc>
                <a:spcPct val="150000"/>
              </a:lnSpc>
              <a:buFont typeface="+mj-lt"/>
              <a:buAutoNum type="romanUcPeriod"/>
            </a:pPr>
            <a:r>
              <a:rPr lang="en-US" sz="1800" dirty="0">
                <a:latin typeface="Times New Roman" panose="02020603050405020304" pitchFamily="18" charset="0"/>
                <a:cs typeface="Times New Roman" panose="02020603050405020304" pitchFamily="18" charset="0"/>
              </a:rPr>
              <a:t>Jump statements</a:t>
            </a:r>
          </a:p>
        </p:txBody>
      </p:sp>
      <p:grpSp>
        <p:nvGrpSpPr>
          <p:cNvPr id="4" name="Group 3"/>
          <p:cNvGrpSpPr/>
          <p:nvPr/>
        </p:nvGrpSpPr>
        <p:grpSpPr>
          <a:xfrm>
            <a:off x="-71846" y="101328"/>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Control statements</a:t>
              </a: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Date Placeholder 7"/>
          <p:cNvSpPr>
            <a:spLocks noGrp="1"/>
          </p:cNvSpPr>
          <p:nvPr>
            <p:ph type="dt" sz="half" idx="10"/>
          </p:nvPr>
        </p:nvSpPr>
        <p:spPr/>
        <p:txBody>
          <a:bodyPr/>
          <a:lstStyle/>
          <a:p>
            <a:fld id="{CE9B06AD-805D-AA44-A6EC-8B5367D77351}" type="datetime1">
              <a:rPr lang="en-IN" smtClean="0"/>
              <a:pPr/>
              <a:t>19-09-2022</a:t>
            </a:fld>
            <a:endParaRPr lang="en-US"/>
          </a:p>
        </p:txBody>
      </p:sp>
      <p:sp>
        <p:nvSpPr>
          <p:cNvPr id="9" name="Footer Placeholder 8"/>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26D06534-9C2D-40B6-B04C-D616865FF416}"/>
              </a:ext>
            </a:extLst>
          </p:cNvPr>
          <p:cNvSpPr>
            <a:spLocks noGrp="1"/>
          </p:cNvSpPr>
          <p:nvPr>
            <p:ph type="sldNum" sz="quarter" idx="12"/>
          </p:nvPr>
        </p:nvSpPr>
        <p:spPr/>
        <p:txBody>
          <a:bodyPr/>
          <a:lstStyle/>
          <a:p>
            <a:fld id="{5953C3A8-BE0E-472B-9B60-3C596930C5B5}" type="slidenum">
              <a:rPr lang="en-US" smtClean="0"/>
              <a:pPr/>
              <a:t>84</a:t>
            </a:fld>
            <a:endParaRPr lang="en-US"/>
          </a:p>
        </p:txBody>
      </p:sp>
    </p:spTree>
    <p:extLst>
      <p:ext uri="{BB962C8B-B14F-4D97-AF65-F5344CB8AC3E}">
        <p14:creationId xmlns:p14="http://schemas.microsoft.com/office/powerpoint/2010/main" xmlns="" val="4087454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2255520"/>
            <a:ext cx="10953205" cy="2473234"/>
          </a:xfrm>
        </p:spPr>
        <p:txBody>
          <a:bodyPr>
            <a:normAutofit/>
          </a:bodyPr>
          <a:lstStyle/>
          <a:p>
            <a:pPr>
              <a:lnSpc>
                <a:spcPct val="150000"/>
              </a:lnSpc>
            </a:pPr>
            <a:r>
              <a:rPr lang="en-US" sz="1800" dirty="0">
                <a:latin typeface="Times New Roman" panose="02020603050405020304" pitchFamily="18" charset="0"/>
                <a:cs typeface="Times New Roman" panose="02020603050405020304" pitchFamily="18" charset="0"/>
              </a:rPr>
              <a:t>Decision-making statements decide which statement to execute and when. </a:t>
            </a:r>
          </a:p>
          <a:p>
            <a:pPr marL="0" indent="0">
              <a:lnSpc>
                <a:spcPct val="150000"/>
              </a:lnSpc>
              <a:buNone/>
            </a:pP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Decision-making statements evaluate the Boolean expression and control the program flow depending upon the result of the condition provided. </a:t>
            </a:r>
          </a:p>
        </p:txBody>
      </p:sp>
      <p:grpSp>
        <p:nvGrpSpPr>
          <p:cNvPr id="5" name="Group 4"/>
          <p:cNvGrpSpPr/>
          <p:nvPr/>
        </p:nvGrpSpPr>
        <p:grpSpPr>
          <a:xfrm>
            <a:off x="5442" y="101328"/>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Decision Making statements</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9" name="Date Placeholder 8"/>
          <p:cNvSpPr>
            <a:spLocks noGrp="1"/>
          </p:cNvSpPr>
          <p:nvPr>
            <p:ph type="dt" sz="half" idx="10"/>
          </p:nvPr>
        </p:nvSpPr>
        <p:spPr/>
        <p:txBody>
          <a:bodyPr/>
          <a:lstStyle/>
          <a:p>
            <a:fld id="{0AD7E454-D01D-9847-907C-C65979A81491}" type="datetime1">
              <a:rPr lang="en-IN" smtClean="0"/>
              <a:pPr/>
              <a:t>19-09-2022</a:t>
            </a:fld>
            <a:endParaRPr lang="en-US"/>
          </a:p>
        </p:txBody>
      </p:sp>
      <p:sp>
        <p:nvSpPr>
          <p:cNvPr id="10" name="Footer Placeholder 9"/>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8EAFB249-0478-4B59-ACF0-26DA3C5BC654}"/>
              </a:ext>
            </a:extLst>
          </p:cNvPr>
          <p:cNvSpPr>
            <a:spLocks noGrp="1"/>
          </p:cNvSpPr>
          <p:nvPr>
            <p:ph type="sldNum" sz="quarter" idx="12"/>
          </p:nvPr>
        </p:nvSpPr>
        <p:spPr/>
        <p:txBody>
          <a:bodyPr/>
          <a:lstStyle/>
          <a:p>
            <a:fld id="{5953C3A8-BE0E-472B-9B60-3C596930C5B5}" type="slidenum">
              <a:rPr lang="en-US" smtClean="0"/>
              <a:pPr/>
              <a:t>85</a:t>
            </a:fld>
            <a:endParaRPr lang="en-US"/>
          </a:p>
        </p:txBody>
      </p:sp>
    </p:spTree>
    <p:extLst>
      <p:ext uri="{BB962C8B-B14F-4D97-AF65-F5344CB8AC3E}">
        <p14:creationId xmlns:p14="http://schemas.microsoft.com/office/powerpoint/2010/main" xmlns="" val="5035262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8497" y="1268276"/>
            <a:ext cx="10515600" cy="4351338"/>
          </a:xfrm>
        </p:spPr>
        <p:txBody>
          <a:bodyPr/>
          <a:lstStyle/>
          <a:p>
            <a:pPr marL="0" indent="0">
              <a:lnSpc>
                <a:spcPct val="150000"/>
              </a:lnSpc>
              <a:buNone/>
            </a:pPr>
            <a:r>
              <a:rPr lang="en-US" sz="1800" b="1" dirty="0">
                <a:latin typeface="Times New Roman" panose="02020603050405020304" pitchFamily="18" charset="0"/>
                <a:cs typeface="Times New Roman" panose="02020603050405020304" pitchFamily="18" charset="0"/>
              </a:rPr>
              <a:t>1.If Statement:</a:t>
            </a:r>
          </a:p>
          <a:p>
            <a:pPr>
              <a:lnSpc>
                <a:spcPct val="150000"/>
              </a:lnSpc>
            </a:pPr>
            <a:r>
              <a:rPr lang="en-US" sz="1800" dirty="0">
                <a:latin typeface="Times New Roman" panose="02020603050405020304" pitchFamily="18" charset="0"/>
                <a:cs typeface="Times New Roman" panose="02020603050405020304" pitchFamily="18" charset="0"/>
              </a:rPr>
              <a:t>In Java, the "if" statement is used to evaluate a condition. The control of the program is diverted depending upon the specific condition.</a:t>
            </a:r>
          </a:p>
          <a:p>
            <a:endParaRPr lang="en-US" dirty="0"/>
          </a:p>
        </p:txBody>
      </p:sp>
      <p:pic>
        <p:nvPicPr>
          <p:cNvPr id="4" name="Content Placeholder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bwMode="auto">
          <a:xfrm>
            <a:off x="4724272" y="2956900"/>
            <a:ext cx="3144050" cy="3030583"/>
          </a:xfrm>
          <a:prstGeom prst="rect">
            <a:avLst/>
          </a:prstGeom>
          <a:noFill/>
          <a:extLst>
            <a:ext uri="{909E8E84-426E-40DD-AFC4-6F175D3DCCD1}">
              <a14:hiddenFill xmlns:a14="http://schemas.microsoft.com/office/drawing/2010/main" xmlns="">
                <a:solidFill>
                  <a:srgbClr val="FFFFFF"/>
                </a:solidFill>
              </a14:hiddenFill>
            </a:ext>
          </a:extLst>
        </p:spPr>
      </p:pic>
      <p:grpSp>
        <p:nvGrpSpPr>
          <p:cNvPr id="5" name="Group 4"/>
          <p:cNvGrpSpPr/>
          <p:nvPr/>
        </p:nvGrpSpPr>
        <p:grpSpPr>
          <a:xfrm>
            <a:off x="76200" y="82844"/>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Decision Making statements</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Date Placeholder 7"/>
          <p:cNvSpPr>
            <a:spLocks noGrp="1"/>
          </p:cNvSpPr>
          <p:nvPr>
            <p:ph type="dt" sz="half" idx="10"/>
          </p:nvPr>
        </p:nvSpPr>
        <p:spPr/>
        <p:txBody>
          <a:bodyPr/>
          <a:lstStyle/>
          <a:p>
            <a:fld id="{C57069C6-3A38-434F-9130-D4EE0316FC7C}" type="datetime1">
              <a:rPr lang="en-IN" smtClean="0"/>
              <a:pPr/>
              <a:t>19-09-2022</a:t>
            </a:fld>
            <a:endParaRPr lang="en-US"/>
          </a:p>
        </p:txBody>
      </p:sp>
      <p:sp>
        <p:nvSpPr>
          <p:cNvPr id="9" name="Footer Placeholder 8"/>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27DCDE7B-4164-420E-9B31-BB10661AA556}"/>
              </a:ext>
            </a:extLst>
          </p:cNvPr>
          <p:cNvSpPr>
            <a:spLocks noGrp="1"/>
          </p:cNvSpPr>
          <p:nvPr>
            <p:ph type="sldNum" sz="quarter" idx="12"/>
          </p:nvPr>
        </p:nvSpPr>
        <p:spPr/>
        <p:txBody>
          <a:bodyPr/>
          <a:lstStyle/>
          <a:p>
            <a:fld id="{5953C3A8-BE0E-472B-9B60-3C596930C5B5}" type="slidenum">
              <a:rPr lang="en-US" smtClean="0"/>
              <a:pPr/>
              <a:t>86</a:t>
            </a:fld>
            <a:endParaRPr lang="en-US"/>
          </a:p>
        </p:txBody>
      </p:sp>
    </p:spTree>
    <p:extLst>
      <p:ext uri="{BB962C8B-B14F-4D97-AF65-F5344CB8AC3E}">
        <p14:creationId xmlns:p14="http://schemas.microsoft.com/office/powerpoint/2010/main" xmlns="" val="21415027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8497" y="966288"/>
            <a:ext cx="10515600" cy="5054684"/>
          </a:xfrm>
        </p:spPr>
        <p:txBody>
          <a:bodyPr>
            <a:normAutofit fontScale="85000" lnSpcReduction="20000"/>
          </a:bodyPr>
          <a:lstStyle/>
          <a:p>
            <a:pPr marL="0" indent="0">
              <a:lnSpc>
                <a:spcPct val="150000"/>
              </a:lnSpc>
              <a:buNone/>
            </a:pPr>
            <a:r>
              <a:rPr lang="en-US" sz="1800" b="1" dirty="0">
                <a:latin typeface="Times New Roman" panose="02020603050405020304" pitchFamily="18" charset="0"/>
                <a:cs typeface="Times New Roman" panose="02020603050405020304" pitchFamily="18" charset="0"/>
              </a:rPr>
              <a:t>1.If Statement:</a:t>
            </a:r>
          </a:p>
          <a:p>
            <a:pPr>
              <a:lnSpc>
                <a:spcPct val="150000"/>
              </a:lnSpc>
            </a:pPr>
            <a:r>
              <a:rPr lang="en-US" sz="1800" dirty="0">
                <a:latin typeface="Times New Roman" panose="02020603050405020304" pitchFamily="18" charset="0"/>
                <a:cs typeface="Times New Roman" panose="02020603050405020304" pitchFamily="18" charset="0"/>
              </a:rPr>
              <a:t>In Java, the "if" statement is used to evaluate a condition. The control of the program is diverted depending upon the specific condition.</a:t>
            </a:r>
          </a:p>
          <a:p>
            <a:pPr marL="0" indent="0">
              <a:lnSpc>
                <a:spcPct val="150000"/>
              </a:lnSpc>
              <a:buNone/>
            </a:pPr>
            <a:endParaRPr lang="en-US" sz="1800" dirty="0">
              <a:latin typeface="Times New Roman" panose="02020603050405020304" pitchFamily="18" charset="0"/>
              <a:cs typeface="Times New Roman" panose="02020603050405020304" pitchFamily="18" charset="0"/>
            </a:endParaRPr>
          </a:p>
          <a:p>
            <a:pPr algn="just">
              <a:buFont typeface="+mj-lt"/>
              <a:buAutoNum type="arabicPeriod"/>
            </a:pPr>
            <a:r>
              <a:rPr lang="en-US" sz="1900" i="0" dirty="0">
                <a:effectLst/>
                <a:latin typeface="inter-regular"/>
              </a:rPr>
              <a:t>//Java Program to </a:t>
            </a:r>
            <a:r>
              <a:rPr lang="en-US" sz="1900" i="0" dirty="0" err="1">
                <a:effectLst/>
                <a:latin typeface="inter-regular"/>
              </a:rPr>
              <a:t>demonstate</a:t>
            </a:r>
            <a:r>
              <a:rPr lang="en-US" sz="1900" i="0" dirty="0">
                <a:effectLst/>
                <a:latin typeface="inter-regular"/>
              </a:rPr>
              <a:t> the use of if statement.  </a:t>
            </a:r>
          </a:p>
          <a:p>
            <a:pPr algn="just">
              <a:buFont typeface="+mj-lt"/>
              <a:buAutoNum type="arabicPeriod"/>
            </a:pPr>
            <a:r>
              <a:rPr lang="en-US" sz="1900" i="0" dirty="0">
                <a:effectLst/>
                <a:latin typeface="inter-regular"/>
              </a:rPr>
              <a:t>public class </a:t>
            </a:r>
            <a:r>
              <a:rPr lang="en-US" sz="1900" i="0" dirty="0" err="1">
                <a:effectLst/>
                <a:latin typeface="inter-regular"/>
              </a:rPr>
              <a:t>IfExample</a:t>
            </a:r>
            <a:r>
              <a:rPr lang="en-US" sz="1900" i="0" dirty="0">
                <a:effectLst/>
                <a:latin typeface="inter-regular"/>
              </a:rPr>
              <a:t> {  </a:t>
            </a:r>
          </a:p>
          <a:p>
            <a:pPr algn="just">
              <a:buFont typeface="+mj-lt"/>
              <a:buAutoNum type="arabicPeriod"/>
            </a:pPr>
            <a:r>
              <a:rPr lang="en-US" sz="1900" i="0" dirty="0">
                <a:effectLst/>
                <a:latin typeface="inter-regular"/>
              </a:rPr>
              <a:t>public static void main(String[] </a:t>
            </a:r>
            <a:r>
              <a:rPr lang="en-US" sz="1900" i="0" dirty="0" err="1">
                <a:effectLst/>
                <a:latin typeface="inter-regular"/>
              </a:rPr>
              <a:t>args</a:t>
            </a:r>
            <a:r>
              <a:rPr lang="en-US" sz="1900" i="0" dirty="0">
                <a:effectLst/>
                <a:latin typeface="inter-regular"/>
              </a:rPr>
              <a:t>) {  </a:t>
            </a:r>
          </a:p>
          <a:p>
            <a:pPr algn="just">
              <a:buFont typeface="+mj-lt"/>
              <a:buAutoNum type="arabicPeriod"/>
            </a:pPr>
            <a:r>
              <a:rPr lang="en-US" sz="1900" i="0" dirty="0">
                <a:effectLst/>
                <a:latin typeface="inter-regular"/>
              </a:rPr>
              <a:t>    //defining an 'age' variable  </a:t>
            </a:r>
          </a:p>
          <a:p>
            <a:pPr algn="just">
              <a:buFont typeface="+mj-lt"/>
              <a:buAutoNum type="arabicPeriod"/>
            </a:pPr>
            <a:r>
              <a:rPr lang="en-US" sz="1900" i="0" dirty="0">
                <a:effectLst/>
                <a:latin typeface="inter-regular"/>
              </a:rPr>
              <a:t>    int age=20;  </a:t>
            </a:r>
          </a:p>
          <a:p>
            <a:pPr algn="just">
              <a:buFont typeface="+mj-lt"/>
              <a:buAutoNum type="arabicPeriod"/>
            </a:pPr>
            <a:r>
              <a:rPr lang="en-US" sz="1900" i="0" dirty="0">
                <a:effectLst/>
                <a:latin typeface="inter-regular"/>
              </a:rPr>
              <a:t>    //checking the age  </a:t>
            </a:r>
          </a:p>
          <a:p>
            <a:pPr algn="just">
              <a:buFont typeface="+mj-lt"/>
              <a:buAutoNum type="arabicPeriod"/>
            </a:pPr>
            <a:r>
              <a:rPr lang="en-US" sz="1900" i="0" dirty="0">
                <a:effectLst/>
                <a:latin typeface="inter-regular"/>
              </a:rPr>
              <a:t>    if(age&gt;18){  </a:t>
            </a:r>
          </a:p>
          <a:p>
            <a:pPr algn="just">
              <a:buFont typeface="+mj-lt"/>
              <a:buAutoNum type="arabicPeriod"/>
            </a:pPr>
            <a:r>
              <a:rPr lang="en-US" sz="1900" i="0" dirty="0">
                <a:effectLst/>
                <a:latin typeface="inter-regular"/>
              </a:rPr>
              <a:t>        </a:t>
            </a:r>
            <a:r>
              <a:rPr lang="en-US" sz="1900" i="0" dirty="0" err="1">
                <a:effectLst/>
                <a:latin typeface="inter-regular"/>
              </a:rPr>
              <a:t>System.out.print</a:t>
            </a:r>
            <a:r>
              <a:rPr lang="en-US" sz="1900" i="0" dirty="0">
                <a:effectLst/>
                <a:latin typeface="inter-regular"/>
              </a:rPr>
              <a:t>("Age is greater than 18");  </a:t>
            </a:r>
          </a:p>
          <a:p>
            <a:pPr algn="just">
              <a:buFont typeface="+mj-lt"/>
              <a:buAutoNum type="arabicPeriod"/>
            </a:pPr>
            <a:r>
              <a:rPr lang="en-US" sz="1900" i="0" dirty="0">
                <a:effectLst/>
                <a:latin typeface="inter-regular"/>
              </a:rPr>
              <a:t>    }  </a:t>
            </a:r>
          </a:p>
          <a:p>
            <a:pPr algn="just">
              <a:buFont typeface="+mj-lt"/>
              <a:buAutoNum type="arabicPeriod"/>
            </a:pPr>
            <a:r>
              <a:rPr lang="en-US" sz="1900" i="0" dirty="0">
                <a:effectLst/>
                <a:latin typeface="inter-regular"/>
              </a:rPr>
              <a:t>}  </a:t>
            </a:r>
          </a:p>
          <a:p>
            <a:pPr algn="just">
              <a:buFont typeface="+mj-lt"/>
              <a:buAutoNum type="arabicPeriod"/>
            </a:pPr>
            <a:r>
              <a:rPr lang="en-US" sz="1900" i="0" dirty="0">
                <a:effectLst/>
                <a:latin typeface="inter-regular"/>
              </a:rPr>
              <a:t>} </a:t>
            </a:r>
            <a:r>
              <a:rPr lang="en-US" sz="1200" i="0" dirty="0">
                <a:solidFill>
                  <a:srgbClr val="000000"/>
                </a:solidFill>
                <a:effectLst/>
                <a:latin typeface="inter-regular"/>
              </a:rPr>
              <a:t> </a:t>
            </a:r>
          </a:p>
          <a:p>
            <a:pPr marL="0" indent="0">
              <a:lnSpc>
                <a:spcPct val="150000"/>
              </a:lnSpc>
              <a:buNone/>
            </a:pPr>
            <a:endParaRPr lang="en-US" sz="1800" dirty="0">
              <a:latin typeface="Times New Roman" panose="02020603050405020304" pitchFamily="18" charset="0"/>
              <a:cs typeface="Times New Roman" panose="02020603050405020304" pitchFamily="18" charset="0"/>
            </a:endParaRPr>
          </a:p>
          <a:p>
            <a:endParaRPr lang="en-US" dirty="0"/>
          </a:p>
        </p:txBody>
      </p:sp>
      <p:grpSp>
        <p:nvGrpSpPr>
          <p:cNvPr id="5" name="Group 4"/>
          <p:cNvGrpSpPr/>
          <p:nvPr/>
        </p:nvGrpSpPr>
        <p:grpSpPr>
          <a:xfrm>
            <a:off x="76200" y="82844"/>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Decision Making statements</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Date Placeholder 7"/>
          <p:cNvSpPr>
            <a:spLocks noGrp="1"/>
          </p:cNvSpPr>
          <p:nvPr>
            <p:ph type="dt" sz="half" idx="10"/>
          </p:nvPr>
        </p:nvSpPr>
        <p:spPr/>
        <p:txBody>
          <a:bodyPr/>
          <a:lstStyle/>
          <a:p>
            <a:fld id="{811FEB5D-03FF-8D45-851F-5DFCDC96655A}" type="datetime1">
              <a:rPr lang="en-IN" smtClean="0"/>
              <a:pPr/>
              <a:t>19-09-2022</a:t>
            </a:fld>
            <a:endParaRPr lang="en-US"/>
          </a:p>
        </p:txBody>
      </p:sp>
      <p:sp>
        <p:nvSpPr>
          <p:cNvPr id="9" name="Footer Placeholder 8"/>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4C87A8FC-69ED-42B4-A5E5-30BB40D447F9}"/>
              </a:ext>
            </a:extLst>
          </p:cNvPr>
          <p:cNvSpPr>
            <a:spLocks noGrp="1"/>
          </p:cNvSpPr>
          <p:nvPr>
            <p:ph type="sldNum" sz="quarter" idx="12"/>
          </p:nvPr>
        </p:nvSpPr>
        <p:spPr/>
        <p:txBody>
          <a:bodyPr/>
          <a:lstStyle/>
          <a:p>
            <a:fld id="{5953C3A8-BE0E-472B-9B60-3C596930C5B5}" type="slidenum">
              <a:rPr lang="en-US" smtClean="0"/>
              <a:pPr/>
              <a:t>87</a:t>
            </a:fld>
            <a:endParaRPr lang="en-US"/>
          </a:p>
        </p:txBody>
      </p:sp>
    </p:spTree>
    <p:extLst>
      <p:ext uri="{BB962C8B-B14F-4D97-AF65-F5344CB8AC3E}">
        <p14:creationId xmlns:p14="http://schemas.microsoft.com/office/powerpoint/2010/main" xmlns="" val="3073191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907869" y="1172482"/>
            <a:ext cx="10515600" cy="4351338"/>
          </a:xfrm>
        </p:spPr>
        <p:txBody>
          <a:bodyPr>
            <a:normAutofit/>
          </a:bodyPr>
          <a:lstStyle/>
          <a:p>
            <a:pPr marL="0" indent="0">
              <a:lnSpc>
                <a:spcPct val="150000"/>
              </a:lnSpc>
              <a:buNone/>
            </a:pPr>
            <a:r>
              <a:rPr lang="en-US" sz="1800" b="1" dirty="0">
                <a:latin typeface="Times New Roman" panose="02020603050405020304" pitchFamily="18" charset="0"/>
                <a:cs typeface="Times New Roman" panose="02020603050405020304" pitchFamily="18" charset="0"/>
              </a:rPr>
              <a:t>If-else: </a:t>
            </a:r>
          </a:p>
          <a:p>
            <a:pPr>
              <a:lnSpc>
                <a:spcPct val="150000"/>
              </a:lnSpc>
            </a:pPr>
            <a:r>
              <a:rPr lang="en-US" sz="1800" dirty="0">
                <a:latin typeface="Times New Roman" panose="02020603050405020304" pitchFamily="18" charset="0"/>
                <a:cs typeface="Times New Roman" panose="02020603050405020304" pitchFamily="18" charset="0"/>
              </a:rPr>
              <a:t>We can use the else statement with if statement to execute a block of code when the condition is false.</a:t>
            </a:r>
          </a:p>
        </p:txBody>
      </p:sp>
      <p:pic>
        <p:nvPicPr>
          <p:cNvPr id="9" name="Picture 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91238" y="2856411"/>
            <a:ext cx="3946773" cy="3298734"/>
          </a:xfrm>
          <a:prstGeom prst="rect">
            <a:avLst/>
          </a:prstGeom>
        </p:spPr>
      </p:pic>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Decision Making statements</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 name="Date Placeholder 2"/>
          <p:cNvSpPr>
            <a:spLocks noGrp="1"/>
          </p:cNvSpPr>
          <p:nvPr>
            <p:ph type="dt" sz="half" idx="10"/>
          </p:nvPr>
        </p:nvSpPr>
        <p:spPr/>
        <p:txBody>
          <a:bodyPr/>
          <a:lstStyle/>
          <a:p>
            <a:fld id="{3BEB2019-7C09-F84C-9278-27B249D9001B}" type="datetime1">
              <a:rPr lang="en-IN" smtClean="0"/>
              <a:pPr/>
              <a:t>19-09-2022</a:t>
            </a:fld>
            <a:endParaRPr lang="en-US"/>
          </a:p>
        </p:txBody>
      </p:sp>
      <p:sp>
        <p:nvSpPr>
          <p:cNvPr id="4" name="Footer Placeholder 3"/>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81B75814-47F9-447E-BB6A-F90C175B2692}"/>
              </a:ext>
            </a:extLst>
          </p:cNvPr>
          <p:cNvSpPr>
            <a:spLocks noGrp="1"/>
          </p:cNvSpPr>
          <p:nvPr>
            <p:ph type="sldNum" sz="quarter" idx="12"/>
          </p:nvPr>
        </p:nvSpPr>
        <p:spPr/>
        <p:txBody>
          <a:bodyPr/>
          <a:lstStyle/>
          <a:p>
            <a:fld id="{5953C3A8-BE0E-472B-9B60-3C596930C5B5}" type="slidenum">
              <a:rPr lang="en-US" smtClean="0"/>
              <a:pPr/>
              <a:t>88</a:t>
            </a:fld>
            <a:endParaRPr lang="en-US"/>
          </a:p>
        </p:txBody>
      </p:sp>
    </p:spTree>
    <p:extLst>
      <p:ext uri="{BB962C8B-B14F-4D97-AF65-F5344CB8AC3E}">
        <p14:creationId xmlns:p14="http://schemas.microsoft.com/office/powerpoint/2010/main" xmlns="" val="29141945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907869" y="956355"/>
            <a:ext cx="10515600" cy="5219361"/>
          </a:xfrm>
        </p:spPr>
        <p:txBody>
          <a:bodyPr>
            <a:normAutofit fontScale="92500" lnSpcReduction="10000"/>
          </a:bodyPr>
          <a:lstStyle/>
          <a:p>
            <a:pPr marL="0" indent="0">
              <a:lnSpc>
                <a:spcPct val="150000"/>
              </a:lnSpc>
              <a:buNone/>
            </a:pPr>
            <a:r>
              <a:rPr lang="en-US" sz="1800" b="1" dirty="0">
                <a:latin typeface="Times New Roman" panose="02020603050405020304" pitchFamily="18" charset="0"/>
                <a:cs typeface="Times New Roman" panose="02020603050405020304" pitchFamily="18" charset="0"/>
              </a:rPr>
              <a:t>If-else: </a:t>
            </a:r>
          </a:p>
          <a:p>
            <a:pPr>
              <a:lnSpc>
                <a:spcPct val="150000"/>
              </a:lnSpc>
            </a:pPr>
            <a:r>
              <a:rPr lang="en-US" sz="1800" dirty="0">
                <a:latin typeface="Times New Roman" panose="02020603050405020304" pitchFamily="18" charset="0"/>
                <a:cs typeface="Times New Roman" panose="02020603050405020304" pitchFamily="18" charset="0"/>
              </a:rPr>
              <a:t>We can use the else statement with if statement to execute a block of code when the condition is false.</a:t>
            </a:r>
          </a:p>
          <a:p>
            <a:pPr marL="0" indent="0">
              <a:lnSpc>
                <a:spcPct val="150000"/>
              </a:lnSpc>
              <a:buNone/>
            </a:pPr>
            <a:endParaRPr lang="en-US" sz="1800" dirty="0">
              <a:latin typeface="Times New Roman" panose="02020603050405020304" pitchFamily="18" charset="0"/>
              <a:cs typeface="Times New Roman" panose="02020603050405020304" pitchFamily="18" charset="0"/>
            </a:endParaRPr>
          </a:p>
          <a:p>
            <a:pPr algn="just">
              <a:buFont typeface="+mj-lt"/>
              <a:buAutoNum type="arabicPeriod"/>
            </a:pPr>
            <a:r>
              <a:rPr lang="en-IN" sz="1600" b="1" i="0" dirty="0">
                <a:solidFill>
                  <a:srgbClr val="006699"/>
                </a:solidFill>
                <a:effectLst/>
                <a:latin typeface="inter-regular"/>
              </a:rPr>
              <a:t>public</a:t>
            </a:r>
            <a:r>
              <a:rPr lang="en-IN" sz="1600" b="0" i="0" dirty="0">
                <a:solidFill>
                  <a:srgbClr val="000000"/>
                </a:solidFill>
                <a:effectLst/>
                <a:latin typeface="inter-regular"/>
              </a:rPr>
              <a:t> </a:t>
            </a:r>
            <a:r>
              <a:rPr lang="en-IN" sz="1600" b="1" i="0" dirty="0">
                <a:solidFill>
                  <a:srgbClr val="006699"/>
                </a:solidFill>
                <a:effectLst/>
                <a:latin typeface="inter-regular"/>
              </a:rPr>
              <a:t>class</a:t>
            </a:r>
            <a:r>
              <a:rPr lang="en-IN" sz="1600" b="0" i="0" dirty="0">
                <a:solidFill>
                  <a:srgbClr val="000000"/>
                </a:solidFill>
                <a:effectLst/>
                <a:latin typeface="inter-regular"/>
              </a:rPr>
              <a:t> </a:t>
            </a:r>
            <a:r>
              <a:rPr lang="en-IN" sz="1600" b="0" i="0" dirty="0" err="1">
                <a:solidFill>
                  <a:srgbClr val="000000"/>
                </a:solidFill>
                <a:effectLst/>
                <a:latin typeface="inter-regular"/>
              </a:rPr>
              <a:t>IfElseExample</a:t>
            </a:r>
            <a:r>
              <a:rPr lang="en-IN" sz="1600" b="0" i="0" dirty="0">
                <a:solidFill>
                  <a:srgbClr val="000000"/>
                </a:solidFill>
                <a:effectLst/>
                <a:latin typeface="inter-regular"/>
              </a:rPr>
              <a:t> {  </a:t>
            </a:r>
          </a:p>
          <a:p>
            <a:pPr algn="just">
              <a:buFont typeface="+mj-lt"/>
              <a:buAutoNum type="arabicPeriod"/>
            </a:pPr>
            <a:r>
              <a:rPr lang="en-IN" sz="1600" b="1" i="0" dirty="0">
                <a:solidFill>
                  <a:srgbClr val="006699"/>
                </a:solidFill>
                <a:effectLst/>
                <a:latin typeface="inter-regular"/>
              </a:rPr>
              <a:t>public</a:t>
            </a:r>
            <a:r>
              <a:rPr lang="en-IN" sz="1600" b="0" i="0" dirty="0">
                <a:solidFill>
                  <a:srgbClr val="000000"/>
                </a:solidFill>
                <a:effectLst/>
                <a:latin typeface="inter-regular"/>
              </a:rPr>
              <a:t> </a:t>
            </a:r>
            <a:r>
              <a:rPr lang="en-IN" sz="1600" b="1" i="0" dirty="0">
                <a:solidFill>
                  <a:srgbClr val="006699"/>
                </a:solidFill>
                <a:effectLst/>
                <a:latin typeface="inter-regular"/>
              </a:rPr>
              <a:t>static</a:t>
            </a:r>
            <a:r>
              <a:rPr lang="en-IN" sz="1600" b="0" i="0" dirty="0">
                <a:solidFill>
                  <a:srgbClr val="000000"/>
                </a:solidFill>
                <a:effectLst/>
                <a:latin typeface="inter-regular"/>
              </a:rPr>
              <a:t> </a:t>
            </a:r>
            <a:r>
              <a:rPr lang="en-IN" sz="1600" b="1" i="0" dirty="0">
                <a:solidFill>
                  <a:srgbClr val="006699"/>
                </a:solidFill>
                <a:effectLst/>
                <a:latin typeface="inter-regular"/>
              </a:rPr>
              <a:t>void</a:t>
            </a:r>
            <a:r>
              <a:rPr lang="en-IN" sz="1600" b="0" i="0" dirty="0">
                <a:solidFill>
                  <a:srgbClr val="000000"/>
                </a:solidFill>
                <a:effectLst/>
                <a:latin typeface="inter-regular"/>
              </a:rPr>
              <a:t> main(String[] </a:t>
            </a:r>
            <a:r>
              <a:rPr lang="en-IN" sz="1600" b="0" i="0" dirty="0" err="1">
                <a:solidFill>
                  <a:srgbClr val="000000"/>
                </a:solidFill>
                <a:effectLst/>
                <a:latin typeface="inter-regular"/>
              </a:rPr>
              <a:t>args</a:t>
            </a:r>
            <a:r>
              <a:rPr lang="en-IN" sz="1600" b="0" i="0" dirty="0">
                <a:solidFill>
                  <a:srgbClr val="000000"/>
                </a:solidFill>
                <a:effectLst/>
                <a:latin typeface="inter-regular"/>
              </a:rPr>
              <a:t>) {  </a:t>
            </a:r>
          </a:p>
          <a:p>
            <a:pPr algn="just">
              <a:buFont typeface="+mj-lt"/>
              <a:buAutoNum type="arabicPeriod"/>
            </a:pPr>
            <a:r>
              <a:rPr lang="en-IN" sz="1600" b="0" i="0" dirty="0">
                <a:solidFill>
                  <a:srgbClr val="000000"/>
                </a:solidFill>
                <a:effectLst/>
                <a:latin typeface="inter-regular"/>
              </a:rPr>
              <a:t>    </a:t>
            </a:r>
            <a:r>
              <a:rPr lang="en-IN" sz="1600" b="0" i="0" dirty="0">
                <a:solidFill>
                  <a:srgbClr val="008200"/>
                </a:solidFill>
                <a:effectLst/>
                <a:latin typeface="inter-regular"/>
              </a:rPr>
              <a:t>//defining a variable</a:t>
            </a:r>
            <a:r>
              <a:rPr lang="en-IN" sz="1600" b="0" i="0" dirty="0">
                <a:solidFill>
                  <a:srgbClr val="000000"/>
                </a:solidFill>
                <a:effectLst/>
                <a:latin typeface="inter-regular"/>
              </a:rPr>
              <a:t>  </a:t>
            </a:r>
          </a:p>
          <a:p>
            <a:pPr algn="just">
              <a:buFont typeface="+mj-lt"/>
              <a:buAutoNum type="arabicPeriod"/>
            </a:pPr>
            <a:r>
              <a:rPr lang="en-IN" sz="1600" b="0" i="0" dirty="0">
                <a:solidFill>
                  <a:srgbClr val="000000"/>
                </a:solidFill>
                <a:effectLst/>
                <a:latin typeface="inter-regular"/>
              </a:rPr>
              <a:t>    </a:t>
            </a:r>
            <a:r>
              <a:rPr lang="en-IN" sz="1600" b="1" i="0" dirty="0">
                <a:solidFill>
                  <a:srgbClr val="006699"/>
                </a:solidFill>
                <a:effectLst/>
                <a:latin typeface="inter-regular"/>
              </a:rPr>
              <a:t>int</a:t>
            </a:r>
            <a:r>
              <a:rPr lang="en-IN" sz="1600" b="0" i="0" dirty="0">
                <a:solidFill>
                  <a:srgbClr val="000000"/>
                </a:solidFill>
                <a:effectLst/>
                <a:latin typeface="inter-regular"/>
              </a:rPr>
              <a:t> number=</a:t>
            </a:r>
            <a:r>
              <a:rPr lang="en-IN" sz="1600" b="0" i="0" dirty="0">
                <a:solidFill>
                  <a:srgbClr val="C00000"/>
                </a:solidFill>
                <a:effectLst/>
                <a:latin typeface="inter-regular"/>
              </a:rPr>
              <a:t>13</a:t>
            </a:r>
            <a:r>
              <a:rPr lang="en-IN" sz="1600" b="0" i="0" dirty="0">
                <a:solidFill>
                  <a:srgbClr val="000000"/>
                </a:solidFill>
                <a:effectLst/>
                <a:latin typeface="inter-regular"/>
              </a:rPr>
              <a:t>;  </a:t>
            </a:r>
          </a:p>
          <a:p>
            <a:pPr algn="just">
              <a:buFont typeface="+mj-lt"/>
              <a:buAutoNum type="arabicPeriod"/>
            </a:pPr>
            <a:r>
              <a:rPr lang="en-IN" sz="1600" b="0" i="0" dirty="0">
                <a:solidFill>
                  <a:srgbClr val="000000"/>
                </a:solidFill>
                <a:effectLst/>
                <a:latin typeface="inter-regular"/>
              </a:rPr>
              <a:t>    </a:t>
            </a:r>
            <a:r>
              <a:rPr lang="en-IN" sz="1600" b="0" i="0" dirty="0">
                <a:solidFill>
                  <a:srgbClr val="008200"/>
                </a:solidFill>
                <a:effectLst/>
                <a:latin typeface="inter-regular"/>
              </a:rPr>
              <a:t>//Check if the number is divisible by 2 or not</a:t>
            </a:r>
            <a:r>
              <a:rPr lang="en-IN" sz="1600" b="0" i="0" dirty="0">
                <a:solidFill>
                  <a:srgbClr val="000000"/>
                </a:solidFill>
                <a:effectLst/>
                <a:latin typeface="inter-regular"/>
              </a:rPr>
              <a:t>  </a:t>
            </a:r>
          </a:p>
          <a:p>
            <a:pPr algn="just">
              <a:buFont typeface="+mj-lt"/>
              <a:buAutoNum type="arabicPeriod"/>
            </a:pPr>
            <a:r>
              <a:rPr lang="en-IN" sz="1600" b="0" i="0" dirty="0">
                <a:solidFill>
                  <a:srgbClr val="000000"/>
                </a:solidFill>
                <a:effectLst/>
                <a:latin typeface="inter-regular"/>
              </a:rPr>
              <a:t>    </a:t>
            </a:r>
            <a:r>
              <a:rPr lang="en-IN" sz="1600" b="1" i="0" dirty="0">
                <a:solidFill>
                  <a:srgbClr val="006699"/>
                </a:solidFill>
                <a:effectLst/>
                <a:latin typeface="inter-regular"/>
              </a:rPr>
              <a:t>if</a:t>
            </a:r>
            <a:r>
              <a:rPr lang="en-IN" sz="1600" b="0" i="0" dirty="0">
                <a:solidFill>
                  <a:srgbClr val="000000"/>
                </a:solidFill>
                <a:effectLst/>
                <a:latin typeface="inter-regular"/>
              </a:rPr>
              <a:t>(number%</a:t>
            </a:r>
            <a:r>
              <a:rPr lang="en-IN" sz="1600" b="0" i="0" dirty="0">
                <a:solidFill>
                  <a:srgbClr val="C00000"/>
                </a:solidFill>
                <a:effectLst/>
                <a:latin typeface="inter-regular"/>
              </a:rPr>
              <a:t>2</a:t>
            </a:r>
            <a:r>
              <a:rPr lang="en-IN" sz="1600" b="0" i="0" dirty="0">
                <a:solidFill>
                  <a:srgbClr val="000000"/>
                </a:solidFill>
                <a:effectLst/>
                <a:latin typeface="inter-regular"/>
              </a:rPr>
              <a:t>==</a:t>
            </a:r>
            <a:r>
              <a:rPr lang="en-IN" sz="1600" b="0" i="0" dirty="0">
                <a:solidFill>
                  <a:srgbClr val="C00000"/>
                </a:solidFill>
                <a:effectLst/>
                <a:latin typeface="inter-regular"/>
              </a:rPr>
              <a:t>0</a:t>
            </a:r>
            <a:r>
              <a:rPr lang="en-IN" sz="1600" b="0" i="0" dirty="0">
                <a:solidFill>
                  <a:srgbClr val="000000"/>
                </a:solidFill>
                <a:effectLst/>
                <a:latin typeface="inter-regular"/>
              </a:rPr>
              <a:t>){  </a:t>
            </a:r>
          </a:p>
          <a:p>
            <a:pPr algn="just">
              <a:buFont typeface="+mj-lt"/>
              <a:buAutoNum type="arabicPeriod"/>
            </a:pPr>
            <a:r>
              <a:rPr lang="en-IN" sz="1600" b="0" i="0" dirty="0">
                <a:solidFill>
                  <a:srgbClr val="000000"/>
                </a:solidFill>
                <a:effectLst/>
                <a:latin typeface="inter-regular"/>
              </a:rPr>
              <a:t>        </a:t>
            </a:r>
            <a:r>
              <a:rPr lang="en-IN" sz="1600" b="0" i="0" dirty="0" err="1">
                <a:solidFill>
                  <a:srgbClr val="000000"/>
                </a:solidFill>
                <a:effectLst/>
                <a:latin typeface="inter-regular"/>
              </a:rPr>
              <a:t>System.out.println</a:t>
            </a:r>
            <a:r>
              <a:rPr lang="en-IN" sz="1600" b="0" i="0" dirty="0">
                <a:solidFill>
                  <a:srgbClr val="000000"/>
                </a:solidFill>
                <a:effectLst/>
                <a:latin typeface="inter-regular"/>
              </a:rPr>
              <a:t>(</a:t>
            </a:r>
            <a:r>
              <a:rPr lang="en-IN" sz="1600" b="0" i="0" dirty="0">
                <a:solidFill>
                  <a:srgbClr val="0000FF"/>
                </a:solidFill>
                <a:effectLst/>
                <a:latin typeface="inter-regular"/>
              </a:rPr>
              <a:t>"even number"</a:t>
            </a:r>
            <a:r>
              <a:rPr lang="en-IN" sz="1600" b="0" i="0" dirty="0">
                <a:solidFill>
                  <a:srgbClr val="000000"/>
                </a:solidFill>
                <a:effectLst/>
                <a:latin typeface="inter-regular"/>
              </a:rPr>
              <a:t>);  </a:t>
            </a:r>
          </a:p>
          <a:p>
            <a:pPr algn="just">
              <a:buFont typeface="+mj-lt"/>
              <a:buAutoNum type="arabicPeriod"/>
            </a:pPr>
            <a:r>
              <a:rPr lang="en-IN" sz="1600" b="0" i="0" dirty="0">
                <a:solidFill>
                  <a:srgbClr val="000000"/>
                </a:solidFill>
                <a:effectLst/>
                <a:latin typeface="inter-regular"/>
              </a:rPr>
              <a:t>    }</a:t>
            </a:r>
            <a:r>
              <a:rPr lang="en-IN" sz="1600" b="1" i="0" dirty="0">
                <a:solidFill>
                  <a:srgbClr val="006699"/>
                </a:solidFill>
                <a:effectLst/>
                <a:latin typeface="inter-regular"/>
              </a:rPr>
              <a:t>else</a:t>
            </a:r>
            <a:r>
              <a:rPr lang="en-IN" sz="1600" b="0" i="0" dirty="0">
                <a:solidFill>
                  <a:srgbClr val="000000"/>
                </a:solidFill>
                <a:effectLst/>
                <a:latin typeface="inter-regular"/>
              </a:rPr>
              <a:t>{  </a:t>
            </a:r>
          </a:p>
          <a:p>
            <a:pPr algn="just">
              <a:buFont typeface="+mj-lt"/>
              <a:buAutoNum type="arabicPeriod"/>
            </a:pPr>
            <a:r>
              <a:rPr lang="en-IN" sz="1600" b="0" i="0" dirty="0">
                <a:solidFill>
                  <a:srgbClr val="000000"/>
                </a:solidFill>
                <a:effectLst/>
                <a:latin typeface="inter-regular"/>
              </a:rPr>
              <a:t>        </a:t>
            </a:r>
            <a:r>
              <a:rPr lang="en-IN" sz="1600" b="0" i="0" dirty="0" err="1">
                <a:solidFill>
                  <a:srgbClr val="000000"/>
                </a:solidFill>
                <a:effectLst/>
                <a:latin typeface="inter-regular"/>
              </a:rPr>
              <a:t>System.out.println</a:t>
            </a:r>
            <a:r>
              <a:rPr lang="en-IN" sz="1600" b="0" i="0" dirty="0">
                <a:solidFill>
                  <a:srgbClr val="000000"/>
                </a:solidFill>
                <a:effectLst/>
                <a:latin typeface="inter-regular"/>
              </a:rPr>
              <a:t>(</a:t>
            </a:r>
            <a:r>
              <a:rPr lang="en-IN" sz="1600" b="0" i="0" dirty="0">
                <a:solidFill>
                  <a:srgbClr val="0000FF"/>
                </a:solidFill>
                <a:effectLst/>
                <a:latin typeface="inter-regular"/>
              </a:rPr>
              <a:t>"odd number"</a:t>
            </a:r>
            <a:r>
              <a:rPr lang="en-IN" sz="1600" b="0" i="0" dirty="0">
                <a:solidFill>
                  <a:srgbClr val="000000"/>
                </a:solidFill>
                <a:effectLst/>
                <a:latin typeface="inter-regular"/>
              </a:rPr>
              <a:t>);  </a:t>
            </a:r>
          </a:p>
          <a:p>
            <a:pPr algn="just">
              <a:buFont typeface="+mj-lt"/>
              <a:buAutoNum type="arabicPeriod"/>
            </a:pPr>
            <a:r>
              <a:rPr lang="en-IN" sz="1600" b="0" i="0" dirty="0">
                <a:solidFill>
                  <a:srgbClr val="000000"/>
                </a:solidFill>
                <a:effectLst/>
                <a:latin typeface="inter-regular"/>
              </a:rPr>
              <a:t>    }  </a:t>
            </a:r>
          </a:p>
          <a:p>
            <a:pPr algn="just">
              <a:buFont typeface="+mj-lt"/>
              <a:buAutoNum type="arabicPeriod"/>
            </a:pPr>
            <a:r>
              <a:rPr lang="en-IN" sz="1600" b="0" i="0" dirty="0">
                <a:solidFill>
                  <a:srgbClr val="000000"/>
                </a:solidFill>
                <a:effectLst/>
                <a:latin typeface="inter-regular"/>
              </a:rPr>
              <a:t>}  </a:t>
            </a:r>
          </a:p>
          <a:p>
            <a:pPr algn="just">
              <a:buFont typeface="+mj-lt"/>
              <a:buAutoNum type="arabicPeriod"/>
            </a:pPr>
            <a:r>
              <a:rPr lang="en-IN" sz="1600" b="0" i="0" dirty="0">
                <a:solidFill>
                  <a:srgbClr val="000000"/>
                </a:solidFill>
                <a:effectLst/>
                <a:latin typeface="inter-regular"/>
              </a:rPr>
              <a:t>} </a:t>
            </a:r>
          </a:p>
          <a:p>
            <a:pPr marL="0" indent="0">
              <a:lnSpc>
                <a:spcPct val="150000"/>
              </a:lnSpc>
              <a:buNone/>
            </a:pPr>
            <a:endParaRPr lang="en-US" sz="1800" dirty="0">
              <a:latin typeface="Times New Roman" panose="02020603050405020304" pitchFamily="18" charset="0"/>
              <a:cs typeface="Times New Roman" panose="02020603050405020304" pitchFamily="18" charset="0"/>
            </a:endParaRPr>
          </a:p>
        </p:txBody>
      </p:sp>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Decision Making statements</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 name="Date Placeholder 2"/>
          <p:cNvSpPr>
            <a:spLocks noGrp="1"/>
          </p:cNvSpPr>
          <p:nvPr>
            <p:ph type="dt" sz="half" idx="10"/>
          </p:nvPr>
        </p:nvSpPr>
        <p:spPr/>
        <p:txBody>
          <a:bodyPr/>
          <a:lstStyle/>
          <a:p>
            <a:fld id="{DA52C439-465B-0145-B45E-8AF5DB1B6210}" type="datetime1">
              <a:rPr lang="en-IN" smtClean="0"/>
              <a:pPr/>
              <a:t>19-09-2022</a:t>
            </a:fld>
            <a:endParaRPr lang="en-US"/>
          </a:p>
        </p:txBody>
      </p:sp>
      <p:sp>
        <p:nvSpPr>
          <p:cNvPr id="4" name="Footer Placeholder 3"/>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E61A044F-74CB-4E17-AADD-042C9041DD68}"/>
              </a:ext>
            </a:extLst>
          </p:cNvPr>
          <p:cNvSpPr>
            <a:spLocks noGrp="1"/>
          </p:cNvSpPr>
          <p:nvPr>
            <p:ph type="sldNum" sz="quarter" idx="12"/>
          </p:nvPr>
        </p:nvSpPr>
        <p:spPr/>
        <p:txBody>
          <a:bodyPr/>
          <a:lstStyle/>
          <a:p>
            <a:fld id="{5953C3A8-BE0E-472B-9B60-3C596930C5B5}" type="slidenum">
              <a:rPr lang="en-US" smtClean="0"/>
              <a:pPr/>
              <a:t>89</a:t>
            </a:fld>
            <a:endParaRPr lang="en-US"/>
          </a:p>
        </p:txBody>
      </p:sp>
    </p:spTree>
    <p:extLst>
      <p:ext uri="{BB962C8B-B14F-4D97-AF65-F5344CB8AC3E}">
        <p14:creationId xmlns:p14="http://schemas.microsoft.com/office/powerpoint/2010/main" xmlns="" val="3013914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xmlns="" id="{858DF690-BC4D-493F-945A-4F034F645B13}"/>
              </a:ext>
            </a:extLst>
          </p:cNvPr>
          <p:cNvGraphicFramePr>
            <a:graphicFrameLocks noGrp="1"/>
          </p:cNvGraphicFramePr>
          <p:nvPr>
            <p:ph idx="1"/>
            <p:extLst>
              <p:ext uri="{D42A27DB-BD31-4B8C-83A1-F6EECF244321}">
                <p14:modId xmlns:p14="http://schemas.microsoft.com/office/powerpoint/2010/main" xmlns="" val="2807111684"/>
              </p:ext>
            </p:extLst>
          </p:nvPr>
        </p:nvGraphicFramePr>
        <p:xfrm>
          <a:off x="1012874" y="2039815"/>
          <a:ext cx="9608233" cy="3471985"/>
        </p:xfrm>
        <a:graphic>
          <a:graphicData uri="http://schemas.openxmlformats.org/drawingml/2006/table">
            <a:tbl>
              <a:tblPr firstRow="1" firstCol="1" bandRow="1">
                <a:tableStyleId>{5C22544A-7EE6-4342-B048-85BDC9FD1C3A}</a:tableStyleId>
              </a:tblPr>
              <a:tblGrid>
                <a:gridCol w="1324052">
                  <a:extLst>
                    <a:ext uri="{9D8B030D-6E8A-4147-A177-3AD203B41FA5}">
                      <a16:colId xmlns:a16="http://schemas.microsoft.com/office/drawing/2014/main" xmlns="" val="201210782"/>
                    </a:ext>
                  </a:extLst>
                </a:gridCol>
                <a:gridCol w="7078845">
                  <a:extLst>
                    <a:ext uri="{9D8B030D-6E8A-4147-A177-3AD203B41FA5}">
                      <a16:colId xmlns:a16="http://schemas.microsoft.com/office/drawing/2014/main" xmlns="" val="4154055445"/>
                    </a:ext>
                  </a:extLst>
                </a:gridCol>
                <a:gridCol w="1205336">
                  <a:extLst>
                    <a:ext uri="{9D8B030D-6E8A-4147-A177-3AD203B41FA5}">
                      <a16:colId xmlns:a16="http://schemas.microsoft.com/office/drawing/2014/main" xmlns="" val="2230374395"/>
                    </a:ext>
                  </a:extLst>
                </a:gridCol>
              </a:tblGrid>
              <a:tr h="694397">
                <a:tc>
                  <a:txBody>
                    <a:bodyPr/>
                    <a:lstStyle/>
                    <a:p>
                      <a:pPr marL="0" marR="0" algn="ctr">
                        <a:lnSpc>
                          <a:spcPct val="115000"/>
                        </a:lnSpc>
                        <a:spcBef>
                          <a:spcPts val="0"/>
                        </a:spcBef>
                        <a:spcAft>
                          <a:spcPts val="1000"/>
                        </a:spcAft>
                      </a:pPr>
                      <a:r>
                        <a:rPr lang="en-US" sz="1500" kern="1200" dirty="0">
                          <a:solidFill>
                            <a:schemeClr val="dk1"/>
                          </a:solidFill>
                          <a:effectLst/>
                          <a:latin typeface="Times New Roman" panose="02020603050405020304" pitchFamily="18" charset="0"/>
                          <a:ea typeface="+mn-ea"/>
                          <a:cs typeface="Times New Roman" panose="02020603050405020304" pitchFamily="18" charset="0"/>
                        </a:rPr>
                        <a:t>PO1</a:t>
                      </a:r>
                    </a:p>
                  </a:txBody>
                  <a:tcPr marL="51437" marR="51437" marT="0" marB="0"/>
                </a:tc>
                <a:tc>
                  <a:txBody>
                    <a:bodyPr/>
                    <a:lstStyle/>
                    <a:p>
                      <a:pPr marL="0" marR="0" algn="just">
                        <a:lnSpc>
                          <a:spcPct val="115000"/>
                        </a:lnSpc>
                        <a:spcBef>
                          <a:spcPts val="0"/>
                        </a:spcBef>
                        <a:spcAft>
                          <a:spcPts val="1000"/>
                        </a:spcAft>
                      </a:pPr>
                      <a:r>
                        <a:rPr lang="en-US" sz="1500" b="0" kern="1200" dirty="0">
                          <a:solidFill>
                            <a:schemeClr val="dk1"/>
                          </a:solidFill>
                          <a:effectLst/>
                          <a:latin typeface="Times New Roman" panose="02020603050405020304" pitchFamily="18" charset="0"/>
                          <a:ea typeface="+mn-ea"/>
                          <a:cs typeface="Times New Roman" panose="02020603050405020304" pitchFamily="18" charset="0"/>
                        </a:rPr>
                        <a:t>To understand how to design and implement basic data types, command line arguments and control statements</a:t>
                      </a:r>
                    </a:p>
                  </a:txBody>
                  <a:tcPr marL="51437" marR="51437" marT="0" marB="0" anchor="ctr"/>
                </a:tc>
                <a:tc>
                  <a:txBody>
                    <a:bodyPr/>
                    <a:lstStyle/>
                    <a:p>
                      <a:pPr marL="0" marR="0" algn="ctr">
                        <a:lnSpc>
                          <a:spcPct val="115000"/>
                        </a:lnSpc>
                        <a:spcBef>
                          <a:spcPts val="0"/>
                        </a:spcBef>
                        <a:spcAft>
                          <a:spcPts val="1000"/>
                        </a:spcAft>
                      </a:pPr>
                      <a:endParaRPr lang="en-US" sz="800" dirty="0">
                        <a:effectLst/>
                        <a:latin typeface="Calibri" panose="020F0502020204030204" pitchFamily="34" charset="0"/>
                        <a:ea typeface="Calibri" panose="020F0502020204030204" pitchFamily="34" charset="0"/>
                        <a:cs typeface="Mangal" panose="02040503050203030202"/>
                      </a:endParaRPr>
                    </a:p>
                  </a:txBody>
                  <a:tcPr marL="51437" marR="51437" marT="0" marB="0" anchor="ctr"/>
                </a:tc>
                <a:extLst>
                  <a:ext uri="{0D108BD9-81ED-4DB2-BD59-A6C34878D82A}">
                    <a16:rowId xmlns:a16="http://schemas.microsoft.com/office/drawing/2014/main" xmlns="" val="1654006016"/>
                  </a:ext>
                </a:extLst>
              </a:tr>
              <a:tr h="694397">
                <a:tc>
                  <a:txBody>
                    <a:bodyPr/>
                    <a:lstStyle/>
                    <a:p>
                      <a:pPr marL="0" marR="0" algn="ctr">
                        <a:lnSpc>
                          <a:spcPct val="115000"/>
                        </a:lnSpc>
                        <a:spcBef>
                          <a:spcPts val="0"/>
                        </a:spcBef>
                        <a:spcAft>
                          <a:spcPts val="1000"/>
                        </a:spcAft>
                      </a:pPr>
                      <a:r>
                        <a:rPr lang="en-US" sz="1500" kern="1200" dirty="0">
                          <a:solidFill>
                            <a:schemeClr val="dk1"/>
                          </a:solidFill>
                          <a:effectLst/>
                          <a:latin typeface="Times New Roman" panose="02020603050405020304" pitchFamily="18" charset="0"/>
                          <a:ea typeface="+mn-ea"/>
                          <a:cs typeface="Times New Roman" panose="02020603050405020304" pitchFamily="18" charset="0"/>
                        </a:rPr>
                        <a:t>PO2</a:t>
                      </a:r>
                    </a:p>
                  </a:txBody>
                  <a:tcPr marL="51437" marR="51437" marT="0" marB="0"/>
                </a:tc>
                <a:tc>
                  <a:txBody>
                    <a:bodyPr/>
                    <a:lstStyle/>
                    <a:p>
                      <a:pPr marL="0" marR="0" algn="just">
                        <a:lnSpc>
                          <a:spcPct val="115000"/>
                        </a:lnSpc>
                        <a:spcBef>
                          <a:spcPts val="0"/>
                        </a:spcBef>
                        <a:spcAft>
                          <a:spcPts val="1000"/>
                        </a:spcAft>
                      </a:pPr>
                      <a:r>
                        <a:rPr lang="en-US" sz="1500" kern="1200" dirty="0">
                          <a:solidFill>
                            <a:schemeClr val="dk1"/>
                          </a:solidFill>
                          <a:effectLst/>
                          <a:latin typeface="Times New Roman" panose="02020603050405020304" pitchFamily="18" charset="0"/>
                          <a:ea typeface="+mn-ea"/>
                          <a:cs typeface="Times New Roman" panose="02020603050405020304" pitchFamily="18" charset="0"/>
                        </a:rPr>
                        <a:t>To demonstrate the Java programs using OOP principles and also implement the concepts of lambda expressions and arrays.</a:t>
                      </a:r>
                    </a:p>
                  </a:txBody>
                  <a:tcPr marL="51437" marR="51437" marT="0" marB="0" anchor="ctr"/>
                </a:tc>
                <a:tc>
                  <a:txBody>
                    <a:bodyPr/>
                    <a:lstStyle/>
                    <a:p>
                      <a:pPr marL="0" marR="0" algn="ctr">
                        <a:lnSpc>
                          <a:spcPct val="115000"/>
                        </a:lnSpc>
                        <a:spcBef>
                          <a:spcPts val="0"/>
                        </a:spcBef>
                        <a:spcAft>
                          <a:spcPts val="1000"/>
                        </a:spcAft>
                      </a:pPr>
                      <a:endParaRPr lang="en-US" sz="800" dirty="0">
                        <a:effectLst/>
                        <a:latin typeface="Calibri" panose="020F0502020204030204" pitchFamily="34" charset="0"/>
                        <a:ea typeface="Calibri" panose="020F0502020204030204" pitchFamily="34" charset="0"/>
                        <a:cs typeface="Mangal" panose="02040503050203030202"/>
                      </a:endParaRPr>
                    </a:p>
                  </a:txBody>
                  <a:tcPr marL="51437" marR="51437" marT="0" marB="0" anchor="ctr"/>
                </a:tc>
                <a:extLst>
                  <a:ext uri="{0D108BD9-81ED-4DB2-BD59-A6C34878D82A}">
                    <a16:rowId xmlns:a16="http://schemas.microsoft.com/office/drawing/2014/main" xmlns="" val="3401137859"/>
                  </a:ext>
                </a:extLst>
              </a:tr>
              <a:tr h="694397">
                <a:tc>
                  <a:txBody>
                    <a:bodyPr/>
                    <a:lstStyle/>
                    <a:p>
                      <a:pPr marL="0" marR="0" algn="ctr">
                        <a:lnSpc>
                          <a:spcPct val="115000"/>
                        </a:lnSpc>
                        <a:spcBef>
                          <a:spcPts val="0"/>
                        </a:spcBef>
                        <a:spcAft>
                          <a:spcPts val="1000"/>
                        </a:spcAft>
                      </a:pPr>
                      <a:r>
                        <a:rPr lang="en-US" sz="1500" kern="1200" dirty="0">
                          <a:solidFill>
                            <a:schemeClr val="dk1"/>
                          </a:solidFill>
                          <a:effectLst/>
                          <a:latin typeface="Times New Roman" panose="02020603050405020304" pitchFamily="18" charset="0"/>
                          <a:ea typeface="+mn-ea"/>
                          <a:cs typeface="Times New Roman" panose="02020603050405020304" pitchFamily="18" charset="0"/>
                        </a:rPr>
                        <a:t>PO3</a:t>
                      </a:r>
                    </a:p>
                  </a:txBody>
                  <a:tcPr marL="51437" marR="51437" marT="0" marB="0"/>
                </a:tc>
                <a:tc>
                  <a:txBody>
                    <a:bodyPr/>
                    <a:lstStyle/>
                    <a:p>
                      <a:pPr marL="0" marR="0" algn="just">
                        <a:lnSpc>
                          <a:spcPct val="115000"/>
                        </a:lnSpc>
                        <a:spcBef>
                          <a:spcPts val="0"/>
                        </a:spcBef>
                        <a:spcAft>
                          <a:spcPts val="1000"/>
                        </a:spcAft>
                      </a:pPr>
                      <a:r>
                        <a:rPr lang="en-US" sz="1500" kern="1200" dirty="0">
                          <a:solidFill>
                            <a:schemeClr val="dk1"/>
                          </a:solidFill>
                          <a:effectLst/>
                          <a:latin typeface="Times New Roman" panose="02020603050405020304" pitchFamily="18" charset="0"/>
                          <a:ea typeface="+mn-ea"/>
                          <a:cs typeface="Times New Roman" panose="02020603050405020304" pitchFamily="18" charset="0"/>
                        </a:rPr>
                        <a:t>To demonstrate, understand and use of different exceptional handling mechanisms, assertions, localizations and string handling.</a:t>
                      </a:r>
                    </a:p>
                  </a:txBody>
                  <a:tcPr marL="51437" marR="51437" marT="0" marB="0" anchor="ctr"/>
                </a:tc>
                <a:tc>
                  <a:txBody>
                    <a:bodyPr/>
                    <a:lstStyle/>
                    <a:p>
                      <a:pPr marL="0" marR="0" algn="ctr">
                        <a:lnSpc>
                          <a:spcPct val="115000"/>
                        </a:lnSpc>
                        <a:spcBef>
                          <a:spcPts val="0"/>
                        </a:spcBef>
                        <a:spcAft>
                          <a:spcPts val="1000"/>
                        </a:spcAft>
                      </a:pPr>
                      <a:endParaRPr lang="en-US" sz="800" dirty="0">
                        <a:effectLst/>
                        <a:latin typeface="Calibri" panose="020F0502020204030204" pitchFamily="34" charset="0"/>
                        <a:ea typeface="Calibri" panose="020F0502020204030204" pitchFamily="34" charset="0"/>
                        <a:cs typeface="Mangal" panose="02040503050203030202"/>
                      </a:endParaRPr>
                    </a:p>
                  </a:txBody>
                  <a:tcPr marL="51437" marR="51437" marT="0" marB="0" anchor="ctr"/>
                </a:tc>
                <a:extLst>
                  <a:ext uri="{0D108BD9-81ED-4DB2-BD59-A6C34878D82A}">
                    <a16:rowId xmlns:a16="http://schemas.microsoft.com/office/drawing/2014/main" xmlns="" val="3118883539"/>
                  </a:ext>
                </a:extLst>
              </a:tr>
              <a:tr h="694397">
                <a:tc>
                  <a:txBody>
                    <a:bodyPr/>
                    <a:lstStyle/>
                    <a:p>
                      <a:pPr marL="0" marR="0" algn="ctr">
                        <a:lnSpc>
                          <a:spcPct val="115000"/>
                        </a:lnSpc>
                        <a:spcBef>
                          <a:spcPts val="0"/>
                        </a:spcBef>
                        <a:spcAft>
                          <a:spcPts val="1000"/>
                        </a:spcAft>
                      </a:pPr>
                      <a:r>
                        <a:rPr lang="en-US" sz="1500" kern="1200" dirty="0">
                          <a:solidFill>
                            <a:schemeClr val="dk1"/>
                          </a:solidFill>
                          <a:effectLst/>
                          <a:latin typeface="Times New Roman" panose="02020603050405020304" pitchFamily="18" charset="0"/>
                          <a:ea typeface="+mn-ea"/>
                          <a:cs typeface="Times New Roman" panose="02020603050405020304" pitchFamily="18" charset="0"/>
                        </a:rPr>
                        <a:t>PO4</a:t>
                      </a:r>
                    </a:p>
                  </a:txBody>
                  <a:tcPr marL="51437" marR="51437" marT="0" marB="0"/>
                </a:tc>
                <a:tc>
                  <a:txBody>
                    <a:bodyPr/>
                    <a:lstStyle/>
                    <a:p>
                      <a:pPr marL="0" marR="0" algn="just">
                        <a:lnSpc>
                          <a:spcPct val="115000"/>
                        </a:lnSpc>
                        <a:spcBef>
                          <a:spcPts val="0"/>
                        </a:spcBef>
                        <a:spcAft>
                          <a:spcPts val="1000"/>
                        </a:spcAft>
                      </a:pPr>
                      <a:r>
                        <a:rPr lang="en-US" sz="1500" kern="1200" dirty="0">
                          <a:solidFill>
                            <a:schemeClr val="dk1"/>
                          </a:solidFill>
                          <a:effectLst/>
                          <a:latin typeface="Times New Roman" panose="02020603050405020304" pitchFamily="18" charset="0"/>
                          <a:ea typeface="+mn-ea"/>
                          <a:cs typeface="Times New Roman" panose="02020603050405020304" pitchFamily="18" charset="0"/>
                        </a:rPr>
                        <a:t>To solve the real time problems using multithreading and annotations concept.</a:t>
                      </a:r>
                    </a:p>
                  </a:txBody>
                  <a:tcPr marL="51437" marR="51437" marT="0" marB="0" anchor="ctr"/>
                </a:tc>
                <a:tc>
                  <a:txBody>
                    <a:bodyPr/>
                    <a:lstStyle/>
                    <a:p>
                      <a:pPr marL="0" marR="0" algn="ctr">
                        <a:lnSpc>
                          <a:spcPct val="115000"/>
                        </a:lnSpc>
                        <a:spcBef>
                          <a:spcPts val="0"/>
                        </a:spcBef>
                        <a:spcAft>
                          <a:spcPts val="1000"/>
                        </a:spcAft>
                      </a:pPr>
                      <a:endParaRPr lang="en-US" sz="800" dirty="0">
                        <a:effectLst/>
                        <a:latin typeface="Calibri" panose="020F0502020204030204" pitchFamily="34" charset="0"/>
                        <a:ea typeface="Calibri" panose="020F0502020204030204" pitchFamily="34" charset="0"/>
                        <a:cs typeface="Mangal" panose="02040503050203030202"/>
                      </a:endParaRPr>
                    </a:p>
                  </a:txBody>
                  <a:tcPr marL="51437" marR="51437" marT="0" marB="0" anchor="ctr"/>
                </a:tc>
                <a:extLst>
                  <a:ext uri="{0D108BD9-81ED-4DB2-BD59-A6C34878D82A}">
                    <a16:rowId xmlns:a16="http://schemas.microsoft.com/office/drawing/2014/main" xmlns="" val="4273560346"/>
                  </a:ext>
                </a:extLst>
              </a:tr>
              <a:tr h="694397">
                <a:tc>
                  <a:txBody>
                    <a:bodyPr/>
                    <a:lstStyle/>
                    <a:p>
                      <a:pPr marL="0" marR="0" algn="ctr">
                        <a:lnSpc>
                          <a:spcPct val="115000"/>
                        </a:lnSpc>
                        <a:spcBef>
                          <a:spcPts val="0"/>
                        </a:spcBef>
                        <a:spcAft>
                          <a:spcPts val="1000"/>
                        </a:spcAft>
                      </a:pPr>
                      <a:r>
                        <a:rPr lang="en-US" sz="1500" kern="1200" dirty="0">
                          <a:solidFill>
                            <a:schemeClr val="dk1"/>
                          </a:solidFill>
                          <a:effectLst/>
                          <a:latin typeface="Times New Roman" panose="02020603050405020304" pitchFamily="18" charset="0"/>
                          <a:ea typeface="+mn-ea"/>
                          <a:cs typeface="Times New Roman" panose="02020603050405020304" pitchFamily="18" charset="0"/>
                        </a:rPr>
                        <a:t>PO5</a:t>
                      </a:r>
                    </a:p>
                  </a:txBody>
                  <a:tcPr marL="51437" marR="51437" marT="0" marB="0"/>
                </a:tc>
                <a:tc>
                  <a:txBody>
                    <a:bodyPr/>
                    <a:lstStyle/>
                    <a:p>
                      <a:pPr marL="0" marR="0" algn="just">
                        <a:lnSpc>
                          <a:spcPct val="115000"/>
                        </a:lnSpc>
                        <a:spcBef>
                          <a:spcPts val="0"/>
                        </a:spcBef>
                        <a:spcAft>
                          <a:spcPts val="1000"/>
                        </a:spcAft>
                      </a:pPr>
                      <a:r>
                        <a:rPr lang="en-US" sz="1500" kern="1200" dirty="0">
                          <a:solidFill>
                            <a:schemeClr val="dk1"/>
                          </a:solidFill>
                          <a:effectLst/>
                          <a:latin typeface="Times New Roman" panose="02020603050405020304" pitchFamily="18" charset="0"/>
                          <a:ea typeface="+mn-ea"/>
                          <a:cs typeface="Times New Roman" panose="02020603050405020304" pitchFamily="18" charset="0"/>
                        </a:rPr>
                        <a:t>To design and develop collections and generic classes in JAVA programming language</a:t>
                      </a:r>
                    </a:p>
                  </a:txBody>
                  <a:tcPr marL="51437" marR="51437" marT="0" marB="0" anchor="ctr"/>
                </a:tc>
                <a:tc>
                  <a:txBody>
                    <a:bodyPr/>
                    <a:lstStyle/>
                    <a:p>
                      <a:pPr marL="0" marR="0" algn="ctr">
                        <a:lnSpc>
                          <a:spcPct val="115000"/>
                        </a:lnSpc>
                        <a:spcBef>
                          <a:spcPts val="0"/>
                        </a:spcBef>
                        <a:spcAft>
                          <a:spcPts val="1000"/>
                        </a:spcAft>
                      </a:pPr>
                      <a:endParaRPr lang="en-US" sz="800" dirty="0">
                        <a:effectLst/>
                        <a:latin typeface="Calibri" panose="020F0502020204030204" pitchFamily="34" charset="0"/>
                        <a:ea typeface="Calibri" panose="020F0502020204030204" pitchFamily="34" charset="0"/>
                        <a:cs typeface="Mangal" panose="02040503050203030202"/>
                      </a:endParaRPr>
                    </a:p>
                  </a:txBody>
                  <a:tcPr marL="51437" marR="51437" marT="0" marB="0" anchor="ctr"/>
                </a:tc>
                <a:extLst>
                  <a:ext uri="{0D108BD9-81ED-4DB2-BD59-A6C34878D82A}">
                    <a16:rowId xmlns:a16="http://schemas.microsoft.com/office/drawing/2014/main" xmlns="" val="1347611958"/>
                  </a:ext>
                </a:extLst>
              </a:tr>
            </a:tbl>
          </a:graphicData>
        </a:graphic>
      </p:graphicFrame>
      <p:sp>
        <p:nvSpPr>
          <p:cNvPr id="4" name="Date Placeholder 3">
            <a:extLst>
              <a:ext uri="{FF2B5EF4-FFF2-40B4-BE49-F238E27FC236}">
                <a16:creationId xmlns:a16="http://schemas.microsoft.com/office/drawing/2014/main" xmlns="" id="{45DD770E-EDCA-43A9-BE89-43F2800F4B75}"/>
              </a:ext>
            </a:extLst>
          </p:cNvPr>
          <p:cNvSpPr>
            <a:spLocks noGrp="1"/>
          </p:cNvSpPr>
          <p:nvPr>
            <p:ph type="dt" sz="quarter" idx="10"/>
          </p:nvPr>
        </p:nvSpPr>
        <p:spPr/>
        <p:txBody>
          <a:bodyPr/>
          <a:lstStyle/>
          <a:p>
            <a:pPr>
              <a:defRPr/>
            </a:pPr>
            <a:fld id="{CF7DA93F-3E98-0C45-809F-ED396C2EAF72}" type="datetime1">
              <a:rPr lang="en-IN" smtClean="0"/>
              <a:pPr>
                <a:defRPr/>
              </a:pPr>
              <a:t>19-09-2022</a:t>
            </a:fld>
            <a:endParaRPr lang="en-US"/>
          </a:p>
        </p:txBody>
      </p:sp>
      <p:sp>
        <p:nvSpPr>
          <p:cNvPr id="11294" name="Rectangle 9">
            <a:extLst>
              <a:ext uri="{FF2B5EF4-FFF2-40B4-BE49-F238E27FC236}">
                <a16:creationId xmlns:a16="http://schemas.microsoft.com/office/drawing/2014/main" xmlns="" id="{5972F3F5-149E-4C27-9A80-93B8B48424A7}"/>
              </a:ext>
            </a:extLst>
          </p:cNvPr>
          <p:cNvSpPr>
            <a:spLocks noChangeArrowheads="1"/>
          </p:cNvSpPr>
          <p:nvPr/>
        </p:nvSpPr>
        <p:spPr bwMode="auto">
          <a:xfrm>
            <a:off x="2362200" y="1346200"/>
            <a:ext cx="53213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cs typeface="Times New Roman" panose="02020603050405020304" pitchFamily="18" charset="0"/>
              </a:rPr>
              <a:t>After completion of this course students will be able to:</a:t>
            </a:r>
          </a:p>
        </p:txBody>
      </p:sp>
      <p:grpSp>
        <p:nvGrpSpPr>
          <p:cNvPr id="11295" name="Group 10">
            <a:extLst>
              <a:ext uri="{FF2B5EF4-FFF2-40B4-BE49-F238E27FC236}">
                <a16:creationId xmlns:a16="http://schemas.microsoft.com/office/drawing/2014/main" xmlns="" id="{A4A3A3D0-6C36-4485-B5D9-10A5C10A1EAC}"/>
              </a:ext>
            </a:extLst>
          </p:cNvPr>
          <p:cNvGrpSpPr>
            <a:grpSpLocks/>
          </p:cNvGrpSpPr>
          <p:nvPr/>
        </p:nvGrpSpPr>
        <p:grpSpPr bwMode="auto">
          <a:xfrm>
            <a:off x="0" y="106363"/>
            <a:ext cx="11971606" cy="817562"/>
            <a:chOff x="0" y="0"/>
            <a:chExt cx="9144000" cy="817563"/>
          </a:xfrm>
        </p:grpSpPr>
        <p:sp>
          <p:nvSpPr>
            <p:cNvPr id="12" name="Title 1">
              <a:extLst>
                <a:ext uri="{FF2B5EF4-FFF2-40B4-BE49-F238E27FC236}">
                  <a16:creationId xmlns:a16="http://schemas.microsoft.com/office/drawing/2014/main" xmlns="" id="{E7EAEA51-22AD-4E63-8B7D-7CFA6E66214F}"/>
                </a:ext>
              </a:extLst>
            </p:cNvPr>
            <p:cNvSpPr txBox="1">
              <a:spLocks/>
            </p:cNvSpPr>
            <p:nvPr/>
          </p:nvSpPr>
          <p:spPr>
            <a:xfrm>
              <a:off x="1371600" y="0"/>
              <a:ext cx="7772400" cy="685801"/>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a:latin typeface="Times New Roman" panose="02020603050405020304" pitchFamily="18" charset="0"/>
                  <a:cs typeface="Times New Roman" panose="02020603050405020304" pitchFamily="18" charset="0"/>
                </a:rPr>
                <a:t>Program Outcomes (POs)</a:t>
              </a:r>
            </a:p>
          </p:txBody>
        </p:sp>
        <p:pic>
          <p:nvPicPr>
            <p:cNvPr id="11297" name="Picture 2" descr="E:\NIET\Project\xLogo11.png.pagespeed.ic.pydHLuCQEZ.png">
              <a:extLst>
                <a:ext uri="{FF2B5EF4-FFF2-40B4-BE49-F238E27FC236}">
                  <a16:creationId xmlns:a16="http://schemas.microsoft.com/office/drawing/2014/main" xmlns="" id="{C67008D7-8113-4318-AA78-073216CAD522}"/>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Footer Placeholder 1">
            <a:extLst>
              <a:ext uri="{FF2B5EF4-FFF2-40B4-BE49-F238E27FC236}">
                <a16:creationId xmlns:a16="http://schemas.microsoft.com/office/drawing/2014/main" xmlns="" id="{A4AA0A26-F5DA-4C2A-8A63-C6FB243E21C1}"/>
              </a:ext>
            </a:extLst>
          </p:cNvPr>
          <p:cNvSpPr>
            <a:spLocks noGrp="1"/>
          </p:cNvSpPr>
          <p:nvPr>
            <p:ph type="ftr" sz="quarter" idx="11"/>
          </p:nvPr>
        </p:nvSpPr>
        <p:spPr/>
        <p:txBody>
          <a:bodyPr/>
          <a:lstStyle/>
          <a:p>
            <a:r>
              <a:rPr lang="en-US"/>
              <a:t>Ms. Nancy Kansal   OBJECT ORIENTED TECHNIQUES USING JAVA</a:t>
            </a:r>
          </a:p>
        </p:txBody>
      </p:sp>
      <p:sp>
        <p:nvSpPr>
          <p:cNvPr id="3" name="Slide Number Placeholder 2">
            <a:extLst>
              <a:ext uri="{FF2B5EF4-FFF2-40B4-BE49-F238E27FC236}">
                <a16:creationId xmlns:a16="http://schemas.microsoft.com/office/drawing/2014/main" xmlns="" id="{3AAB2876-9DDA-489A-B6BA-7BF1870F71B2}"/>
              </a:ext>
            </a:extLst>
          </p:cNvPr>
          <p:cNvSpPr>
            <a:spLocks noGrp="1"/>
          </p:cNvSpPr>
          <p:nvPr>
            <p:ph type="sldNum" sz="quarter" idx="12"/>
          </p:nvPr>
        </p:nvSpPr>
        <p:spPr/>
        <p:txBody>
          <a:bodyPr/>
          <a:lstStyle/>
          <a:p>
            <a:fld id="{5953C3A8-BE0E-472B-9B60-3C596930C5B5}" type="slidenum">
              <a:rPr lang="en-US" smtClean="0"/>
              <a:pPr/>
              <a:t>9</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069" y="919933"/>
            <a:ext cx="10515600" cy="4351338"/>
          </a:xfrm>
        </p:spPr>
        <p:txBody>
          <a:bodyPr>
            <a:normAutofit/>
          </a:bodyPr>
          <a:lstStyle/>
          <a:p>
            <a:pPr marL="0" indent="0">
              <a:lnSpc>
                <a:spcPct val="150000"/>
              </a:lnSpc>
              <a:buNone/>
            </a:pPr>
            <a:r>
              <a:rPr lang="en-US" sz="1800" b="1" dirty="0">
                <a:latin typeface="Times New Roman" panose="02020603050405020304" pitchFamily="18" charset="0"/>
                <a:cs typeface="Times New Roman" panose="02020603050405020304" pitchFamily="18" charset="0"/>
              </a:rPr>
              <a:t>Nested-if: </a:t>
            </a:r>
          </a:p>
          <a:p>
            <a:pPr marL="0" indent="0">
              <a:lnSpc>
                <a:spcPct val="150000"/>
              </a:lnSpc>
              <a:buNone/>
            </a:pPr>
            <a:r>
              <a:rPr lang="en-US" sz="1800" dirty="0">
                <a:latin typeface="Times New Roman" panose="02020603050405020304" pitchFamily="18" charset="0"/>
                <a:cs typeface="Times New Roman" panose="02020603050405020304" pitchFamily="18" charset="0"/>
              </a:rPr>
              <a:t>A nested if is an if statement that is the target of another if or else. Nested if statements means an if statement inside an if statement. </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643862" y="2626706"/>
            <a:ext cx="5212755" cy="3408334"/>
          </a:xfrm>
          <a:prstGeom prst="rect">
            <a:avLst/>
          </a:prstGeom>
        </p:spPr>
      </p:pic>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Decision Making statements</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F09AA4A7-B284-464B-B9A2-DA9D611BB087}"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Slide Number Placeholder 8">
            <a:extLst>
              <a:ext uri="{FF2B5EF4-FFF2-40B4-BE49-F238E27FC236}">
                <a16:creationId xmlns:a16="http://schemas.microsoft.com/office/drawing/2014/main" xmlns="" id="{6846497B-8202-41BC-86E7-EDEC3B760145}"/>
              </a:ext>
            </a:extLst>
          </p:cNvPr>
          <p:cNvSpPr>
            <a:spLocks noGrp="1"/>
          </p:cNvSpPr>
          <p:nvPr>
            <p:ph type="sldNum" sz="quarter" idx="12"/>
          </p:nvPr>
        </p:nvSpPr>
        <p:spPr/>
        <p:txBody>
          <a:bodyPr/>
          <a:lstStyle/>
          <a:p>
            <a:fld id="{5953C3A8-BE0E-472B-9B60-3C596930C5B5}" type="slidenum">
              <a:rPr lang="en-US" smtClean="0"/>
              <a:pPr/>
              <a:t>90</a:t>
            </a:fld>
            <a:endParaRPr lang="en-US"/>
          </a:p>
        </p:txBody>
      </p:sp>
    </p:spTree>
    <p:extLst>
      <p:ext uri="{BB962C8B-B14F-4D97-AF65-F5344CB8AC3E}">
        <p14:creationId xmlns:p14="http://schemas.microsoft.com/office/powerpoint/2010/main" xmlns="" val="39352624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Decision Making statements</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A3EF4B76-9238-9D43-B9DD-728BE5BF7746}"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11" name="TextBox 10">
            <a:extLst>
              <a:ext uri="{FF2B5EF4-FFF2-40B4-BE49-F238E27FC236}">
                <a16:creationId xmlns:a16="http://schemas.microsoft.com/office/drawing/2014/main" xmlns="" id="{732DB49C-2DD7-48C4-8F6B-517399586346}"/>
              </a:ext>
            </a:extLst>
          </p:cNvPr>
          <p:cNvSpPr txBox="1"/>
          <p:nvPr/>
        </p:nvSpPr>
        <p:spPr>
          <a:xfrm>
            <a:off x="1083213" y="1420837"/>
            <a:ext cx="8064304" cy="3693319"/>
          </a:xfrm>
          <a:prstGeom prst="rect">
            <a:avLst/>
          </a:prstGeom>
          <a:noFill/>
        </p:spPr>
        <p:txBody>
          <a:bodyPr wrap="square">
            <a:spAutoFit/>
          </a:bodyPr>
          <a:lstStyle/>
          <a:p>
            <a:pPr algn="just">
              <a:buFont typeface="+mj-lt"/>
              <a:buAutoNum type="arabicPeriod"/>
            </a:pPr>
            <a:r>
              <a:rPr lang="en-US" b="0" i="0" dirty="0">
                <a:solidFill>
                  <a:srgbClr val="008200"/>
                </a:solidFill>
                <a:effectLst/>
                <a:latin typeface="inter-regular"/>
              </a:rPr>
              <a:t>//Java Program to demonstrate the use of Nested If Statement.</a:t>
            </a:r>
            <a:r>
              <a:rPr lang="en-US" b="0" i="0" dirty="0">
                <a:solidFill>
                  <a:srgbClr val="000000"/>
                </a:solidFill>
                <a:effectLst/>
                <a:latin typeface="inter-regular"/>
              </a:rPr>
              <a:t>  </a:t>
            </a:r>
          </a:p>
          <a:p>
            <a:pPr algn="just">
              <a:buFont typeface="+mj-lt"/>
              <a:buAutoNum type="arabicPeriod"/>
            </a:pPr>
            <a:r>
              <a:rPr lang="en-US" b="1" i="0" dirty="0">
                <a:solidFill>
                  <a:srgbClr val="006699"/>
                </a:solidFill>
                <a:effectLst/>
                <a:latin typeface="inter-regular"/>
              </a:rPr>
              <a:t>public</a:t>
            </a:r>
            <a:r>
              <a:rPr lang="en-US" b="0" i="0" dirty="0">
                <a:solidFill>
                  <a:srgbClr val="000000"/>
                </a:solidFill>
                <a:effectLst/>
                <a:latin typeface="inter-regular"/>
              </a:rPr>
              <a:t> </a:t>
            </a:r>
            <a:r>
              <a:rPr lang="en-US" b="1" i="0" dirty="0">
                <a:solidFill>
                  <a:srgbClr val="006699"/>
                </a:solidFill>
                <a:effectLst/>
                <a:latin typeface="inter-regular"/>
              </a:rPr>
              <a:t>class</a:t>
            </a:r>
            <a:r>
              <a:rPr lang="en-US" b="0" i="0" dirty="0">
                <a:solidFill>
                  <a:srgbClr val="000000"/>
                </a:solidFill>
                <a:effectLst/>
                <a:latin typeface="inter-regular"/>
              </a:rPr>
              <a:t> </a:t>
            </a:r>
            <a:r>
              <a:rPr lang="en-US" b="0" i="0" dirty="0" err="1">
                <a:solidFill>
                  <a:srgbClr val="000000"/>
                </a:solidFill>
                <a:effectLst/>
                <a:latin typeface="inter-regular"/>
              </a:rPr>
              <a:t>JavaNestedIfExample</a:t>
            </a:r>
            <a:r>
              <a:rPr lang="en-US" b="0" i="0" dirty="0">
                <a:solidFill>
                  <a:srgbClr val="000000"/>
                </a:solidFill>
                <a:effectLst/>
                <a:latin typeface="inter-regular"/>
              </a:rPr>
              <a:t> {    </a:t>
            </a:r>
          </a:p>
          <a:p>
            <a:pPr algn="just">
              <a:buFont typeface="+mj-lt"/>
              <a:buAutoNum type="arabicPeriod"/>
            </a:pPr>
            <a:r>
              <a:rPr lang="en-US" b="1" i="0" dirty="0">
                <a:solidFill>
                  <a:srgbClr val="006699"/>
                </a:solidFill>
                <a:effectLst/>
                <a:latin typeface="inter-regular"/>
              </a:rPr>
              <a:t>public</a:t>
            </a:r>
            <a:r>
              <a:rPr lang="en-US" b="0" i="0" dirty="0">
                <a:solidFill>
                  <a:srgbClr val="000000"/>
                </a:solidFill>
                <a:effectLst/>
                <a:latin typeface="inter-regular"/>
              </a:rPr>
              <a:t> </a:t>
            </a:r>
            <a:r>
              <a:rPr lang="en-US" b="1" i="0" dirty="0">
                <a:solidFill>
                  <a:srgbClr val="006699"/>
                </a:solidFill>
                <a:effectLst/>
                <a:latin typeface="inter-regular"/>
              </a:rPr>
              <a:t>static</a:t>
            </a:r>
            <a:r>
              <a:rPr lang="en-US" b="0" i="0" dirty="0">
                <a:solidFill>
                  <a:srgbClr val="000000"/>
                </a:solidFill>
                <a:effectLst/>
                <a:latin typeface="inter-regular"/>
              </a:rPr>
              <a:t> </a:t>
            </a:r>
            <a:r>
              <a:rPr lang="en-US" b="1" i="0" dirty="0">
                <a:solidFill>
                  <a:srgbClr val="006699"/>
                </a:solidFill>
                <a:effectLst/>
                <a:latin typeface="inter-regular"/>
              </a:rPr>
              <a:t>void</a:t>
            </a:r>
            <a:r>
              <a:rPr lang="en-US" b="0" i="0" dirty="0">
                <a:solidFill>
                  <a:srgbClr val="000000"/>
                </a:solidFill>
                <a:effectLst/>
                <a:latin typeface="inter-regular"/>
              </a:rPr>
              <a:t> main(String[] </a:t>
            </a:r>
            <a:r>
              <a:rPr lang="en-US" b="0" i="0" dirty="0" err="1">
                <a:solidFill>
                  <a:srgbClr val="000000"/>
                </a:solidFill>
                <a:effectLst/>
                <a:latin typeface="inter-regular"/>
              </a:rPr>
              <a:t>args</a:t>
            </a:r>
            <a:r>
              <a:rPr lang="en-US" b="0" i="0" dirty="0">
                <a:solidFill>
                  <a:srgbClr val="000000"/>
                </a:solidFill>
                <a:effectLst/>
                <a:latin typeface="inter-regular"/>
              </a:rPr>
              <a:t>) {    </a:t>
            </a:r>
          </a:p>
          <a:p>
            <a:pPr algn="just">
              <a:buFont typeface="+mj-lt"/>
              <a:buAutoNum type="arabicPeriod"/>
            </a:pPr>
            <a:r>
              <a:rPr lang="en-US" b="0" i="0" dirty="0">
                <a:solidFill>
                  <a:srgbClr val="000000"/>
                </a:solidFill>
                <a:effectLst/>
                <a:latin typeface="inter-regular"/>
              </a:rPr>
              <a:t>    </a:t>
            </a:r>
            <a:r>
              <a:rPr lang="en-US" b="0" i="0" dirty="0">
                <a:solidFill>
                  <a:srgbClr val="008200"/>
                </a:solidFill>
                <a:effectLst/>
                <a:latin typeface="inter-regular"/>
              </a:rPr>
              <a:t>//Creating two variables for age and weight</a:t>
            </a:r>
            <a:r>
              <a:rPr lang="en-US" b="0" i="0" dirty="0">
                <a:solidFill>
                  <a:srgbClr val="000000"/>
                </a:solidFill>
                <a:effectLst/>
                <a:latin typeface="inter-regular"/>
              </a:rPr>
              <a:t>  </a:t>
            </a:r>
          </a:p>
          <a:p>
            <a:pPr algn="just">
              <a:buFont typeface="+mj-lt"/>
              <a:buAutoNum type="arabicPeriod"/>
            </a:pPr>
            <a:r>
              <a:rPr lang="en-US" b="0" i="0" dirty="0">
                <a:solidFill>
                  <a:srgbClr val="000000"/>
                </a:solidFill>
                <a:effectLst/>
                <a:latin typeface="inter-regular"/>
              </a:rPr>
              <a:t>    </a:t>
            </a:r>
            <a:r>
              <a:rPr lang="en-US" b="1" i="0" dirty="0">
                <a:solidFill>
                  <a:srgbClr val="006699"/>
                </a:solidFill>
                <a:effectLst/>
                <a:latin typeface="inter-regular"/>
              </a:rPr>
              <a:t>int</a:t>
            </a:r>
            <a:r>
              <a:rPr lang="en-US" b="0" i="0" dirty="0">
                <a:solidFill>
                  <a:srgbClr val="000000"/>
                </a:solidFill>
                <a:effectLst/>
                <a:latin typeface="inter-regular"/>
              </a:rPr>
              <a:t> age=</a:t>
            </a:r>
            <a:r>
              <a:rPr lang="en-US" b="0" i="0" dirty="0">
                <a:solidFill>
                  <a:srgbClr val="C00000"/>
                </a:solidFill>
                <a:effectLst/>
                <a:latin typeface="inter-regular"/>
              </a:rPr>
              <a:t>20</a:t>
            </a:r>
            <a:r>
              <a:rPr lang="en-US" b="0" i="0" dirty="0">
                <a:solidFill>
                  <a:srgbClr val="000000"/>
                </a:solidFill>
                <a:effectLst/>
                <a:latin typeface="inter-regular"/>
              </a:rPr>
              <a:t>;  </a:t>
            </a:r>
          </a:p>
          <a:p>
            <a:pPr algn="just">
              <a:buFont typeface="+mj-lt"/>
              <a:buAutoNum type="arabicPeriod"/>
            </a:pPr>
            <a:r>
              <a:rPr lang="en-US" b="0" i="0" dirty="0">
                <a:solidFill>
                  <a:srgbClr val="000000"/>
                </a:solidFill>
                <a:effectLst/>
                <a:latin typeface="inter-regular"/>
              </a:rPr>
              <a:t>    </a:t>
            </a:r>
            <a:r>
              <a:rPr lang="en-US" b="1" i="0" dirty="0">
                <a:solidFill>
                  <a:srgbClr val="006699"/>
                </a:solidFill>
                <a:effectLst/>
                <a:latin typeface="inter-regular"/>
              </a:rPr>
              <a:t>int</a:t>
            </a:r>
            <a:r>
              <a:rPr lang="en-US" b="0" i="0" dirty="0">
                <a:solidFill>
                  <a:srgbClr val="000000"/>
                </a:solidFill>
                <a:effectLst/>
                <a:latin typeface="inter-regular"/>
              </a:rPr>
              <a:t> weight=</a:t>
            </a:r>
            <a:r>
              <a:rPr lang="en-US" b="0" i="0" dirty="0">
                <a:solidFill>
                  <a:srgbClr val="C00000"/>
                </a:solidFill>
                <a:effectLst/>
                <a:latin typeface="inter-regular"/>
              </a:rPr>
              <a:t>80</a:t>
            </a:r>
            <a:r>
              <a:rPr lang="en-US" b="0" i="0" dirty="0">
                <a:solidFill>
                  <a:srgbClr val="000000"/>
                </a:solidFill>
                <a:effectLst/>
                <a:latin typeface="inter-regular"/>
              </a:rPr>
              <a:t>;    </a:t>
            </a:r>
          </a:p>
          <a:p>
            <a:pPr algn="just">
              <a:buFont typeface="+mj-lt"/>
              <a:buAutoNum type="arabicPeriod"/>
            </a:pPr>
            <a:r>
              <a:rPr lang="en-US" b="0" i="0" dirty="0">
                <a:solidFill>
                  <a:srgbClr val="000000"/>
                </a:solidFill>
                <a:effectLst/>
                <a:latin typeface="inter-regular"/>
              </a:rPr>
              <a:t>    </a:t>
            </a:r>
            <a:r>
              <a:rPr lang="en-US" b="0" i="0" dirty="0">
                <a:solidFill>
                  <a:srgbClr val="008200"/>
                </a:solidFill>
                <a:effectLst/>
                <a:latin typeface="inter-regular"/>
              </a:rPr>
              <a:t>//applying condition on age and weight</a:t>
            </a:r>
            <a:r>
              <a:rPr lang="en-US" b="0" i="0" dirty="0">
                <a:solidFill>
                  <a:srgbClr val="000000"/>
                </a:solidFill>
                <a:effectLst/>
                <a:latin typeface="inter-regular"/>
              </a:rPr>
              <a:t>  </a:t>
            </a:r>
          </a:p>
          <a:p>
            <a:pPr algn="just">
              <a:buFont typeface="+mj-lt"/>
              <a:buAutoNum type="arabicPeriod"/>
            </a:pPr>
            <a:r>
              <a:rPr lang="en-US" b="0" i="0" dirty="0">
                <a:solidFill>
                  <a:srgbClr val="000000"/>
                </a:solidFill>
                <a:effectLst/>
                <a:latin typeface="inter-regular"/>
              </a:rPr>
              <a:t>    </a:t>
            </a:r>
            <a:r>
              <a:rPr lang="en-US" b="1" i="0" dirty="0">
                <a:solidFill>
                  <a:srgbClr val="006699"/>
                </a:solidFill>
                <a:effectLst/>
                <a:latin typeface="inter-regular"/>
              </a:rPr>
              <a:t>if</a:t>
            </a:r>
            <a:r>
              <a:rPr lang="en-US" b="0" i="0" dirty="0">
                <a:solidFill>
                  <a:srgbClr val="000000"/>
                </a:solidFill>
                <a:effectLst/>
                <a:latin typeface="inter-regular"/>
              </a:rPr>
              <a:t>(age&gt;=</a:t>
            </a:r>
            <a:r>
              <a:rPr lang="en-US" b="0" i="0" dirty="0">
                <a:solidFill>
                  <a:srgbClr val="C00000"/>
                </a:solidFill>
                <a:effectLst/>
                <a:latin typeface="inter-regular"/>
              </a:rPr>
              <a:t>18</a:t>
            </a:r>
            <a:r>
              <a:rPr lang="en-US" b="0" i="0" dirty="0">
                <a:solidFill>
                  <a:srgbClr val="000000"/>
                </a:solidFill>
                <a:effectLst/>
                <a:latin typeface="inter-regular"/>
              </a:rPr>
              <a:t>){    </a:t>
            </a:r>
          </a:p>
          <a:p>
            <a:pPr algn="just">
              <a:buFont typeface="+mj-lt"/>
              <a:buAutoNum type="arabicPeriod"/>
            </a:pPr>
            <a:r>
              <a:rPr lang="en-US" b="0" i="0" dirty="0">
                <a:solidFill>
                  <a:srgbClr val="000000"/>
                </a:solidFill>
                <a:effectLst/>
                <a:latin typeface="inter-regular"/>
              </a:rPr>
              <a:t>        </a:t>
            </a:r>
            <a:r>
              <a:rPr lang="en-US" b="1" i="0" dirty="0">
                <a:solidFill>
                  <a:srgbClr val="006699"/>
                </a:solidFill>
                <a:effectLst/>
                <a:latin typeface="inter-regular"/>
              </a:rPr>
              <a:t>if</a:t>
            </a:r>
            <a:r>
              <a:rPr lang="en-US" b="0" i="0" dirty="0">
                <a:solidFill>
                  <a:srgbClr val="000000"/>
                </a:solidFill>
                <a:effectLst/>
                <a:latin typeface="inter-regular"/>
              </a:rPr>
              <a:t>(weight&gt;</a:t>
            </a:r>
            <a:r>
              <a:rPr lang="en-US" b="0" i="0" dirty="0">
                <a:solidFill>
                  <a:srgbClr val="C00000"/>
                </a:solidFill>
                <a:effectLst/>
                <a:latin typeface="inter-regular"/>
              </a:rPr>
              <a:t>50</a:t>
            </a:r>
            <a:r>
              <a:rPr lang="en-US" b="0" i="0" dirty="0">
                <a:solidFill>
                  <a:srgbClr val="000000"/>
                </a:solidFill>
                <a:effectLst/>
                <a:latin typeface="inter-regular"/>
              </a:rPr>
              <a:t>){  </a:t>
            </a:r>
          </a:p>
          <a:p>
            <a:pPr algn="just">
              <a:buFont typeface="+mj-lt"/>
              <a:buAutoNum type="arabicPeriod"/>
            </a:pPr>
            <a:r>
              <a:rPr lang="en-US" b="0" i="0" dirty="0">
                <a:solidFill>
                  <a:srgbClr val="000000"/>
                </a:solidFill>
                <a:effectLst/>
                <a:latin typeface="inter-regular"/>
              </a:rPr>
              <a:t>            </a:t>
            </a:r>
            <a:r>
              <a:rPr lang="en-US" b="0" i="0" dirty="0" err="1">
                <a:solidFill>
                  <a:srgbClr val="000000"/>
                </a:solidFill>
                <a:effectLst/>
                <a:latin typeface="inter-regular"/>
              </a:rPr>
              <a:t>System.out.println</a:t>
            </a:r>
            <a:r>
              <a:rPr lang="en-US" b="0" i="0" dirty="0">
                <a:solidFill>
                  <a:srgbClr val="000000"/>
                </a:solidFill>
                <a:effectLst/>
                <a:latin typeface="inter-regular"/>
              </a:rPr>
              <a:t>(</a:t>
            </a:r>
            <a:r>
              <a:rPr lang="en-US" b="0" i="0" dirty="0">
                <a:solidFill>
                  <a:srgbClr val="0000FF"/>
                </a:solidFill>
                <a:effectLst/>
                <a:latin typeface="inter-regular"/>
              </a:rPr>
              <a:t>"You are eligible to donate blood"</a:t>
            </a:r>
            <a:r>
              <a:rPr lang="en-US" b="0" i="0" dirty="0">
                <a:solidFill>
                  <a:srgbClr val="000000"/>
                </a:solidFill>
                <a:effectLst/>
                <a:latin typeface="inter-regular"/>
              </a:rPr>
              <a:t>);  </a:t>
            </a:r>
          </a:p>
          <a:p>
            <a:pPr algn="just">
              <a:buFont typeface="+mj-lt"/>
              <a:buAutoNum type="arabicPeriod"/>
            </a:pPr>
            <a:r>
              <a:rPr lang="en-US" b="0" i="0" dirty="0">
                <a:solidFill>
                  <a:srgbClr val="000000"/>
                </a:solidFill>
                <a:effectLst/>
                <a:latin typeface="inter-regular"/>
              </a:rPr>
              <a:t>        }    </a:t>
            </a:r>
          </a:p>
          <a:p>
            <a:pPr algn="just">
              <a:buFont typeface="+mj-lt"/>
              <a:buAutoNum type="arabicPeriod"/>
            </a:pPr>
            <a:r>
              <a:rPr lang="en-US" b="0" i="0" dirty="0">
                <a:solidFill>
                  <a:srgbClr val="000000"/>
                </a:solidFill>
                <a:effectLst/>
                <a:latin typeface="inter-regular"/>
              </a:rPr>
              <a:t>    }    </a:t>
            </a:r>
          </a:p>
          <a:p>
            <a:pPr algn="just">
              <a:buFont typeface="+mj-lt"/>
              <a:buAutoNum type="arabicPeriod"/>
            </a:pPr>
            <a:r>
              <a:rPr lang="en-US" b="0" i="0" dirty="0">
                <a:solidFill>
                  <a:srgbClr val="000000"/>
                </a:solidFill>
                <a:effectLst/>
                <a:latin typeface="inter-regular"/>
              </a:rPr>
              <a:t>}}  </a:t>
            </a:r>
          </a:p>
        </p:txBody>
      </p:sp>
      <p:sp>
        <p:nvSpPr>
          <p:cNvPr id="3" name="Slide Number Placeholder 2">
            <a:extLst>
              <a:ext uri="{FF2B5EF4-FFF2-40B4-BE49-F238E27FC236}">
                <a16:creationId xmlns:a16="http://schemas.microsoft.com/office/drawing/2014/main" xmlns="" id="{9C4C228A-01B8-4034-8738-5DF70E8C396C}"/>
              </a:ext>
            </a:extLst>
          </p:cNvPr>
          <p:cNvSpPr>
            <a:spLocks noGrp="1"/>
          </p:cNvSpPr>
          <p:nvPr>
            <p:ph type="sldNum" sz="quarter" idx="12"/>
          </p:nvPr>
        </p:nvSpPr>
        <p:spPr/>
        <p:txBody>
          <a:bodyPr/>
          <a:lstStyle/>
          <a:p>
            <a:fld id="{5953C3A8-BE0E-472B-9B60-3C596930C5B5}" type="slidenum">
              <a:rPr lang="en-US" smtClean="0"/>
              <a:pPr/>
              <a:t>91</a:t>
            </a:fld>
            <a:endParaRPr lang="en-US"/>
          </a:p>
        </p:txBody>
      </p:sp>
    </p:spTree>
    <p:extLst>
      <p:ext uri="{BB962C8B-B14F-4D97-AF65-F5344CB8AC3E}">
        <p14:creationId xmlns:p14="http://schemas.microsoft.com/office/powerpoint/2010/main" xmlns="" val="31537568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0452" y="1329236"/>
            <a:ext cx="10515600" cy="4351338"/>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if-else-if-ladder:</a:t>
            </a:r>
          </a:p>
          <a:p>
            <a:pPr>
              <a:lnSpc>
                <a:spcPct val="150000"/>
              </a:lnSpc>
            </a:pPr>
            <a:r>
              <a:rPr lang="en-US" sz="1800" dirty="0">
                <a:latin typeface="Times New Roman" panose="02020603050405020304" pitchFamily="18" charset="0"/>
                <a:cs typeface="Times New Roman" panose="02020603050405020304" pitchFamily="18" charset="0"/>
              </a:rPr>
              <a:t>if statements are executed from the top down. </a:t>
            </a:r>
          </a:p>
          <a:p>
            <a:pPr>
              <a:lnSpc>
                <a:spcPct val="150000"/>
              </a:lnSpc>
            </a:pPr>
            <a:r>
              <a:rPr lang="en-US" sz="1800" dirty="0">
                <a:latin typeface="Times New Roman" panose="02020603050405020304" pitchFamily="18" charset="0"/>
                <a:cs typeface="Times New Roman" panose="02020603050405020304" pitchFamily="18" charset="0"/>
              </a:rPr>
              <a:t>As soon as one of the conditions controlling the if is true, the statement associated with that if is executed, and the rest of the ladder is bypassed.</a:t>
            </a:r>
          </a:p>
          <a:p>
            <a:pPr>
              <a:lnSpc>
                <a:spcPct val="150000"/>
              </a:lnSpc>
            </a:pP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612547" y="3114561"/>
            <a:ext cx="4635955" cy="3508307"/>
          </a:xfrm>
          <a:prstGeom prst="rect">
            <a:avLst/>
          </a:prstGeom>
        </p:spPr>
      </p:pic>
      <p:grpSp>
        <p:nvGrpSpPr>
          <p:cNvPr id="5" name="Group 4"/>
          <p:cNvGrpSpPr/>
          <p:nvPr/>
        </p:nvGrpSpPr>
        <p:grpSpPr>
          <a:xfrm>
            <a:off x="76200" y="113347"/>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Decision Making statements</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Date Placeholder 7"/>
          <p:cNvSpPr>
            <a:spLocks noGrp="1"/>
          </p:cNvSpPr>
          <p:nvPr>
            <p:ph type="dt" sz="half" idx="10"/>
          </p:nvPr>
        </p:nvSpPr>
        <p:spPr/>
        <p:txBody>
          <a:bodyPr/>
          <a:lstStyle/>
          <a:p>
            <a:fld id="{6A72A36C-7363-204B-8793-1129282FE564}" type="datetime1">
              <a:rPr lang="en-IN" smtClean="0"/>
              <a:pPr/>
              <a:t>19-09-2022</a:t>
            </a:fld>
            <a:endParaRPr lang="en-US"/>
          </a:p>
        </p:txBody>
      </p:sp>
      <p:sp>
        <p:nvSpPr>
          <p:cNvPr id="9" name="Footer Placeholder 8"/>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C955989D-BE2F-40CF-A2B7-5A3F19A345DE}"/>
              </a:ext>
            </a:extLst>
          </p:cNvPr>
          <p:cNvSpPr>
            <a:spLocks noGrp="1"/>
          </p:cNvSpPr>
          <p:nvPr>
            <p:ph type="sldNum" sz="quarter" idx="12"/>
          </p:nvPr>
        </p:nvSpPr>
        <p:spPr/>
        <p:txBody>
          <a:bodyPr/>
          <a:lstStyle/>
          <a:p>
            <a:fld id="{5953C3A8-BE0E-472B-9B60-3C596930C5B5}" type="slidenum">
              <a:rPr lang="en-US" smtClean="0"/>
              <a:pPr/>
              <a:t>92</a:t>
            </a:fld>
            <a:endParaRPr lang="en-US"/>
          </a:p>
        </p:txBody>
      </p:sp>
    </p:spTree>
    <p:extLst>
      <p:ext uri="{BB962C8B-B14F-4D97-AF65-F5344CB8AC3E}">
        <p14:creationId xmlns:p14="http://schemas.microsoft.com/office/powerpoint/2010/main" xmlns="" val="10409174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Decision Making statements</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3CB2C4F0-9DB4-0242-9ED7-23795C83F141}"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11" name="TextBox 10">
            <a:extLst>
              <a:ext uri="{FF2B5EF4-FFF2-40B4-BE49-F238E27FC236}">
                <a16:creationId xmlns:a16="http://schemas.microsoft.com/office/drawing/2014/main" xmlns="" id="{03D4DC2D-2B12-4900-9C3A-63E33A023922}"/>
              </a:ext>
            </a:extLst>
          </p:cNvPr>
          <p:cNvSpPr txBox="1"/>
          <p:nvPr/>
        </p:nvSpPr>
        <p:spPr>
          <a:xfrm>
            <a:off x="1266093" y="1575581"/>
            <a:ext cx="9003322" cy="3416320"/>
          </a:xfrm>
          <a:prstGeom prst="rect">
            <a:avLst/>
          </a:prstGeom>
          <a:noFill/>
        </p:spPr>
        <p:txBody>
          <a:bodyPr wrap="square">
            <a:spAutoFit/>
          </a:bodyPr>
          <a:lstStyle/>
          <a:p>
            <a:pPr algn="just">
              <a:buFont typeface="+mj-lt"/>
              <a:buAutoNum type="arabicPeriod"/>
            </a:pPr>
            <a:r>
              <a:rPr lang="en-IN" b="1" i="0" dirty="0">
                <a:solidFill>
                  <a:srgbClr val="006699"/>
                </a:solidFill>
                <a:effectLst/>
                <a:latin typeface="inter-regular"/>
              </a:rPr>
              <a:t>public</a:t>
            </a:r>
            <a:r>
              <a:rPr lang="en-IN" b="0" i="0" dirty="0">
                <a:solidFill>
                  <a:srgbClr val="000000"/>
                </a:solidFill>
                <a:effectLst/>
                <a:latin typeface="inter-regular"/>
              </a:rPr>
              <a:t> </a:t>
            </a:r>
            <a:r>
              <a:rPr lang="en-IN" b="1" i="0" dirty="0">
                <a:solidFill>
                  <a:srgbClr val="006699"/>
                </a:solidFill>
                <a:effectLst/>
                <a:latin typeface="inter-regular"/>
              </a:rPr>
              <a:t>class</a:t>
            </a:r>
            <a:r>
              <a:rPr lang="en-IN" b="0" i="0" dirty="0">
                <a:solidFill>
                  <a:srgbClr val="000000"/>
                </a:solidFill>
                <a:effectLst/>
                <a:latin typeface="inter-regular"/>
              </a:rPr>
              <a:t> </a:t>
            </a:r>
            <a:r>
              <a:rPr lang="en-IN" b="0" i="0" dirty="0" err="1">
                <a:solidFill>
                  <a:srgbClr val="000000"/>
                </a:solidFill>
                <a:effectLst/>
                <a:latin typeface="inter-regular"/>
              </a:rPr>
              <a:t>PositiveNegativeExample</a:t>
            </a:r>
            <a:r>
              <a:rPr lang="en-IN" b="0" i="0" dirty="0">
                <a:solidFill>
                  <a:srgbClr val="000000"/>
                </a:solidFill>
                <a:effectLst/>
                <a:latin typeface="inter-regular"/>
              </a:rPr>
              <a:t> {    </a:t>
            </a:r>
          </a:p>
          <a:p>
            <a:pPr algn="just">
              <a:buFont typeface="+mj-lt"/>
              <a:buAutoNum type="arabicPeriod"/>
            </a:pPr>
            <a:r>
              <a:rPr lang="en-IN" b="1" i="0" dirty="0">
                <a:solidFill>
                  <a:srgbClr val="006699"/>
                </a:solidFill>
                <a:effectLst/>
                <a:latin typeface="inter-regular"/>
              </a:rPr>
              <a:t>public</a:t>
            </a:r>
            <a:r>
              <a:rPr lang="en-IN" b="0" i="0" dirty="0">
                <a:solidFill>
                  <a:srgbClr val="000000"/>
                </a:solidFill>
                <a:effectLst/>
                <a:latin typeface="inter-regular"/>
              </a:rPr>
              <a:t> </a:t>
            </a:r>
            <a:r>
              <a:rPr lang="en-IN" b="1" i="0" dirty="0">
                <a:solidFill>
                  <a:srgbClr val="006699"/>
                </a:solidFill>
                <a:effectLst/>
                <a:latin typeface="inter-regular"/>
              </a:rPr>
              <a:t>static</a:t>
            </a:r>
            <a:r>
              <a:rPr lang="en-IN" b="0" i="0" dirty="0">
                <a:solidFill>
                  <a:srgbClr val="000000"/>
                </a:solidFill>
                <a:effectLst/>
                <a:latin typeface="inter-regular"/>
              </a:rPr>
              <a:t> </a:t>
            </a:r>
            <a:r>
              <a:rPr lang="en-IN" b="1" i="0" dirty="0">
                <a:solidFill>
                  <a:srgbClr val="006699"/>
                </a:solidFill>
                <a:effectLst/>
                <a:latin typeface="inter-regular"/>
              </a:rPr>
              <a:t>void</a:t>
            </a:r>
            <a:r>
              <a:rPr lang="en-IN" b="0" i="0" dirty="0">
                <a:solidFill>
                  <a:srgbClr val="000000"/>
                </a:solidFill>
                <a:effectLst/>
                <a:latin typeface="inter-regular"/>
              </a:rPr>
              <a:t> main(String[] </a:t>
            </a:r>
            <a:r>
              <a:rPr lang="en-IN" b="0" i="0" dirty="0" err="1">
                <a:solidFill>
                  <a:srgbClr val="000000"/>
                </a:solidFill>
                <a:effectLst/>
                <a:latin typeface="inter-regular"/>
              </a:rPr>
              <a:t>args</a:t>
            </a:r>
            <a:r>
              <a:rPr lang="en-IN" b="0" i="0" dirty="0">
                <a:solidFill>
                  <a:srgbClr val="000000"/>
                </a:solidFill>
                <a:effectLst/>
                <a:latin typeface="inter-regular"/>
              </a:rPr>
              <a:t>) {    </a:t>
            </a:r>
          </a:p>
          <a:p>
            <a:pPr algn="just">
              <a:buFont typeface="+mj-lt"/>
              <a:buAutoNum type="arabicPeriod"/>
            </a:pPr>
            <a:r>
              <a:rPr lang="en-IN" b="0" i="0" dirty="0">
                <a:solidFill>
                  <a:srgbClr val="000000"/>
                </a:solidFill>
                <a:effectLst/>
                <a:latin typeface="inter-regular"/>
              </a:rPr>
              <a:t>    </a:t>
            </a:r>
            <a:r>
              <a:rPr lang="en-IN" b="1" i="0" dirty="0">
                <a:solidFill>
                  <a:srgbClr val="006699"/>
                </a:solidFill>
                <a:effectLst/>
                <a:latin typeface="inter-regular"/>
              </a:rPr>
              <a:t>int</a:t>
            </a:r>
            <a:r>
              <a:rPr lang="en-IN" b="0" i="0" dirty="0">
                <a:solidFill>
                  <a:srgbClr val="000000"/>
                </a:solidFill>
                <a:effectLst/>
                <a:latin typeface="inter-regular"/>
              </a:rPr>
              <a:t> number=-</a:t>
            </a:r>
            <a:r>
              <a:rPr lang="en-IN" b="0" i="0" dirty="0">
                <a:solidFill>
                  <a:srgbClr val="C00000"/>
                </a:solidFill>
                <a:effectLst/>
                <a:latin typeface="inter-regular"/>
              </a:rPr>
              <a:t>13</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r>
              <a:rPr lang="en-IN" b="1" i="0" dirty="0">
                <a:solidFill>
                  <a:srgbClr val="006699"/>
                </a:solidFill>
                <a:effectLst/>
                <a:latin typeface="inter-regular"/>
              </a:rPr>
              <a:t>if</a:t>
            </a:r>
            <a:r>
              <a:rPr lang="en-IN" b="0" i="0" dirty="0">
                <a:solidFill>
                  <a:srgbClr val="000000"/>
                </a:solidFill>
                <a:effectLst/>
                <a:latin typeface="inter-regular"/>
              </a:rPr>
              <a:t>(number&gt;</a:t>
            </a:r>
            <a:r>
              <a:rPr lang="en-IN" b="0" i="0" dirty="0">
                <a:solidFill>
                  <a:srgbClr val="C00000"/>
                </a:solidFill>
                <a:effectLst/>
                <a:latin typeface="inter-regular"/>
              </a:rPr>
              <a:t>0</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r>
              <a:rPr lang="en-IN" b="0" i="0" dirty="0" err="1">
                <a:solidFill>
                  <a:srgbClr val="000000"/>
                </a:solidFill>
                <a:effectLst/>
                <a:latin typeface="inter-regular"/>
              </a:rPr>
              <a:t>System.out.println</a:t>
            </a:r>
            <a:r>
              <a:rPr lang="en-IN" b="0" i="0" dirty="0">
                <a:solidFill>
                  <a:srgbClr val="000000"/>
                </a:solidFill>
                <a:effectLst/>
                <a:latin typeface="inter-regular"/>
              </a:rPr>
              <a:t>(</a:t>
            </a:r>
            <a:r>
              <a:rPr lang="en-IN" b="0" i="0" dirty="0">
                <a:solidFill>
                  <a:srgbClr val="0000FF"/>
                </a:solidFill>
                <a:effectLst/>
                <a:latin typeface="inter-regular"/>
              </a:rPr>
              <a:t>"POSITIVE"</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r>
              <a:rPr lang="en-IN" b="1" i="0" dirty="0">
                <a:solidFill>
                  <a:srgbClr val="006699"/>
                </a:solidFill>
                <a:effectLst/>
                <a:latin typeface="inter-regular"/>
              </a:rPr>
              <a:t>else</a:t>
            </a:r>
            <a:r>
              <a:rPr lang="en-IN" b="0" i="0" dirty="0">
                <a:solidFill>
                  <a:srgbClr val="000000"/>
                </a:solidFill>
                <a:effectLst/>
                <a:latin typeface="inter-regular"/>
              </a:rPr>
              <a:t> </a:t>
            </a:r>
            <a:r>
              <a:rPr lang="en-IN" b="1" i="0" dirty="0">
                <a:solidFill>
                  <a:srgbClr val="006699"/>
                </a:solidFill>
                <a:effectLst/>
                <a:latin typeface="inter-regular"/>
              </a:rPr>
              <a:t>if</a:t>
            </a:r>
            <a:r>
              <a:rPr lang="en-IN" b="0" i="0" dirty="0">
                <a:solidFill>
                  <a:srgbClr val="000000"/>
                </a:solidFill>
                <a:effectLst/>
                <a:latin typeface="inter-regular"/>
              </a:rPr>
              <a:t>(number&lt;</a:t>
            </a:r>
            <a:r>
              <a:rPr lang="en-IN" b="0" i="0" dirty="0">
                <a:solidFill>
                  <a:srgbClr val="C00000"/>
                </a:solidFill>
                <a:effectLst/>
                <a:latin typeface="inter-regular"/>
              </a:rPr>
              <a:t>0</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r>
              <a:rPr lang="en-IN" b="0" i="0" dirty="0" err="1">
                <a:solidFill>
                  <a:srgbClr val="000000"/>
                </a:solidFill>
                <a:effectLst/>
                <a:latin typeface="inter-regular"/>
              </a:rPr>
              <a:t>System.out.println</a:t>
            </a:r>
            <a:r>
              <a:rPr lang="en-IN" b="0" i="0" dirty="0">
                <a:solidFill>
                  <a:srgbClr val="000000"/>
                </a:solidFill>
                <a:effectLst/>
                <a:latin typeface="inter-regular"/>
              </a:rPr>
              <a:t>(</a:t>
            </a:r>
            <a:r>
              <a:rPr lang="en-IN" b="0" i="0" dirty="0">
                <a:solidFill>
                  <a:srgbClr val="0000FF"/>
                </a:solidFill>
                <a:effectLst/>
                <a:latin typeface="inter-regular"/>
              </a:rPr>
              <a:t>"NEGATIVE"</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r>
              <a:rPr lang="en-IN" b="1" i="0" dirty="0">
                <a:solidFill>
                  <a:srgbClr val="006699"/>
                </a:solidFill>
                <a:effectLst/>
                <a:latin typeface="inter-regular"/>
              </a:rPr>
              <a:t>else</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r>
              <a:rPr lang="en-IN" b="0" i="0" dirty="0" err="1">
                <a:solidFill>
                  <a:srgbClr val="000000"/>
                </a:solidFill>
                <a:effectLst/>
                <a:latin typeface="inter-regular"/>
              </a:rPr>
              <a:t>System.out.println</a:t>
            </a:r>
            <a:r>
              <a:rPr lang="en-IN" b="0" i="0" dirty="0">
                <a:solidFill>
                  <a:srgbClr val="000000"/>
                </a:solidFill>
                <a:effectLst/>
                <a:latin typeface="inter-regular"/>
              </a:rPr>
              <a:t>(</a:t>
            </a:r>
            <a:r>
              <a:rPr lang="en-IN" b="0" i="0" dirty="0">
                <a:solidFill>
                  <a:srgbClr val="0000FF"/>
                </a:solidFill>
                <a:effectLst/>
                <a:latin typeface="inter-regular"/>
              </a:rPr>
              <a:t>"ZERO"</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  </a:t>
            </a:r>
          </a:p>
          <a:p>
            <a:pPr algn="just">
              <a:buFont typeface="+mj-lt"/>
              <a:buAutoNum type="arabicPeriod"/>
            </a:pP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p>
        </p:txBody>
      </p:sp>
      <mc:AlternateContent xmlns:mc="http://schemas.openxmlformats.org/markup-compatibility/2006">
        <mc:Choice xmlns:p14="http://schemas.microsoft.com/office/powerpoint/2010/main" xmlns="" Requires="p14">
          <p:contentPart p14:bwMode="auto" r:id="rId4">
            <p14:nvContentPartPr>
              <p14:cNvPr id="3" name="Ink 2">
                <a:extLst>
                  <a:ext uri="{FF2B5EF4-FFF2-40B4-BE49-F238E27FC236}">
                    <a16:creationId xmlns:a16="http://schemas.microsoft.com/office/drawing/2014/main" id="{4118D6CE-0BC1-44AC-A8EB-06F25BAC7C88}"/>
                  </a:ext>
                </a:extLst>
              </p14:cNvPr>
              <p14:cNvContentPartPr/>
              <p14:nvPr/>
            </p14:nvContentPartPr>
            <p14:xfrm>
              <a:off x="7424640" y="1109160"/>
              <a:ext cx="4469760" cy="4069080"/>
            </p14:xfrm>
          </p:contentPart>
        </mc:Choice>
        <mc:Fallback>
          <p:pic>
            <p:nvPicPr>
              <p:cNvPr id="3" name="Ink 2">
                <a:extLst>
                  <a:ext uri="{FF2B5EF4-FFF2-40B4-BE49-F238E27FC236}">
                    <a16:creationId xmlns:a16="http://schemas.microsoft.com/office/drawing/2014/main" xmlns="" xmlns:p14="http://schemas.microsoft.com/office/powerpoint/2010/main" id="{4118D6CE-0BC1-44AC-A8EB-06F25BAC7C88}"/>
                  </a:ext>
                </a:extLst>
              </p:cNvPr>
              <p:cNvPicPr/>
              <p:nvPr/>
            </p:nvPicPr>
            <p:blipFill>
              <a:blip r:embed="rId5"/>
              <a:stretch>
                <a:fillRect/>
              </a:stretch>
            </p:blipFill>
            <p:spPr>
              <a:xfrm>
                <a:off x="7415280" y="1099800"/>
                <a:ext cx="4488480" cy="40878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4" name="Ink 3">
                <a:extLst>
                  <a:ext uri="{FF2B5EF4-FFF2-40B4-BE49-F238E27FC236}">
                    <a16:creationId xmlns:a16="http://schemas.microsoft.com/office/drawing/2014/main" id="{6BCCB1CE-7C15-4093-A6B7-318EF2C67565}"/>
                  </a:ext>
                </a:extLst>
              </p14:cNvPr>
              <p14:cNvContentPartPr/>
              <p14:nvPr/>
            </p14:nvContentPartPr>
            <p14:xfrm>
              <a:off x="5459040" y="802800"/>
              <a:ext cx="6076440" cy="3090240"/>
            </p14:xfrm>
          </p:contentPart>
        </mc:Choice>
        <mc:Fallback>
          <p:pic>
            <p:nvPicPr>
              <p:cNvPr id="4" name="Ink 3">
                <a:extLst>
                  <a:ext uri="{FF2B5EF4-FFF2-40B4-BE49-F238E27FC236}">
                    <a16:creationId xmlns:a16="http://schemas.microsoft.com/office/drawing/2014/main" xmlns="" xmlns:p14="http://schemas.microsoft.com/office/powerpoint/2010/main" id="{6BCCB1CE-7C15-4093-A6B7-318EF2C67565}"/>
                  </a:ext>
                </a:extLst>
              </p:cNvPr>
              <p:cNvPicPr/>
              <p:nvPr/>
            </p:nvPicPr>
            <p:blipFill>
              <a:blip r:embed="rId7"/>
              <a:stretch>
                <a:fillRect/>
              </a:stretch>
            </p:blipFill>
            <p:spPr>
              <a:xfrm>
                <a:off x="5449680" y="793440"/>
                <a:ext cx="6095160" cy="3108960"/>
              </a:xfrm>
              <a:prstGeom prst="rect">
                <a:avLst/>
              </a:prstGeom>
            </p:spPr>
          </p:pic>
        </mc:Fallback>
      </mc:AlternateContent>
      <p:sp>
        <p:nvSpPr>
          <p:cNvPr id="9" name="Slide Number Placeholder 8">
            <a:extLst>
              <a:ext uri="{FF2B5EF4-FFF2-40B4-BE49-F238E27FC236}">
                <a16:creationId xmlns:a16="http://schemas.microsoft.com/office/drawing/2014/main" xmlns="" id="{A2868D7F-57F2-4CD8-A609-39E205DFD994}"/>
              </a:ext>
            </a:extLst>
          </p:cNvPr>
          <p:cNvSpPr>
            <a:spLocks noGrp="1"/>
          </p:cNvSpPr>
          <p:nvPr>
            <p:ph type="sldNum" sz="quarter" idx="12"/>
          </p:nvPr>
        </p:nvSpPr>
        <p:spPr/>
        <p:txBody>
          <a:bodyPr/>
          <a:lstStyle/>
          <a:p>
            <a:fld id="{5953C3A8-BE0E-472B-9B60-3C596930C5B5}" type="slidenum">
              <a:rPr lang="en-US" smtClean="0"/>
              <a:pPr/>
              <a:t>93</a:t>
            </a:fld>
            <a:endParaRPr lang="en-US"/>
          </a:p>
        </p:txBody>
      </p:sp>
    </p:spTree>
    <p:extLst>
      <p:ext uri="{BB962C8B-B14F-4D97-AF65-F5344CB8AC3E}">
        <p14:creationId xmlns:p14="http://schemas.microsoft.com/office/powerpoint/2010/main" xmlns="" val="4366692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611" y="1119972"/>
            <a:ext cx="10515600" cy="4351338"/>
          </a:xfrm>
        </p:spPr>
        <p:txBody>
          <a:bodyPr>
            <a:normAutofit/>
          </a:bodyPr>
          <a:lstStyle/>
          <a:p>
            <a:pPr marL="0" indent="0">
              <a:lnSpc>
                <a:spcPct val="150000"/>
              </a:lnSpc>
              <a:buNone/>
            </a:pPr>
            <a:r>
              <a:rPr lang="en-US" sz="1800" b="1" dirty="0">
                <a:latin typeface="Times New Roman" panose="02020603050405020304" pitchFamily="18" charset="0"/>
                <a:cs typeface="Times New Roman" panose="02020603050405020304" pitchFamily="18" charset="0"/>
              </a:rPr>
              <a:t>switch statement </a:t>
            </a:r>
          </a:p>
          <a:p>
            <a:pPr marL="0" indent="0">
              <a:lnSpc>
                <a:spcPct val="150000"/>
              </a:lnSpc>
              <a:buNone/>
            </a:pPr>
            <a:r>
              <a:rPr lang="en-US" sz="1800" dirty="0">
                <a:latin typeface="Times New Roman" panose="02020603050405020304" pitchFamily="18" charset="0"/>
                <a:cs typeface="Times New Roman" panose="02020603050405020304" pitchFamily="18" charset="0"/>
              </a:rPr>
              <a:t>The switch statement is a multiway branch statement. It provides an easy way to dispatch execution to different parts of code based on the value of the expression.</a:t>
            </a:r>
            <a:br>
              <a:rPr lang="en-US" sz="1800"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Syntax:</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581400" y="2658794"/>
            <a:ext cx="5714999" cy="3587261"/>
          </a:xfrm>
          <a:prstGeom prst="rect">
            <a:avLst/>
          </a:prstGeom>
        </p:spPr>
      </p:pic>
      <p:grpSp>
        <p:nvGrpSpPr>
          <p:cNvPr id="5" name="Group 4"/>
          <p:cNvGrpSpPr/>
          <p:nvPr/>
        </p:nvGrpSpPr>
        <p:grpSpPr>
          <a:xfrm>
            <a:off x="76200" y="113347"/>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Decision Making statements</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4862ACFB-8FB8-164C-9E01-1794DE7444A2}"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Slide Number Placeholder 8">
            <a:extLst>
              <a:ext uri="{FF2B5EF4-FFF2-40B4-BE49-F238E27FC236}">
                <a16:creationId xmlns:a16="http://schemas.microsoft.com/office/drawing/2014/main" xmlns="" id="{61C3C186-7509-44FB-A279-9DB3A468BCE0}"/>
              </a:ext>
            </a:extLst>
          </p:cNvPr>
          <p:cNvSpPr>
            <a:spLocks noGrp="1"/>
          </p:cNvSpPr>
          <p:nvPr>
            <p:ph type="sldNum" sz="quarter" idx="12"/>
          </p:nvPr>
        </p:nvSpPr>
        <p:spPr/>
        <p:txBody>
          <a:bodyPr/>
          <a:lstStyle/>
          <a:p>
            <a:fld id="{5953C3A8-BE0E-472B-9B60-3C596930C5B5}" type="slidenum">
              <a:rPr lang="en-US" smtClean="0"/>
              <a:pPr/>
              <a:t>94</a:t>
            </a:fld>
            <a:endParaRPr lang="en-US"/>
          </a:p>
        </p:txBody>
      </p:sp>
    </p:spTree>
    <p:extLst>
      <p:ext uri="{BB962C8B-B14F-4D97-AF65-F5344CB8AC3E}">
        <p14:creationId xmlns:p14="http://schemas.microsoft.com/office/powerpoint/2010/main" xmlns="" val="23809799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Decision Making statements</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137DF78B-D8FE-844E-933B-18FC9DCB3D6A}"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11" name="TextBox 10">
            <a:extLst>
              <a:ext uri="{FF2B5EF4-FFF2-40B4-BE49-F238E27FC236}">
                <a16:creationId xmlns:a16="http://schemas.microsoft.com/office/drawing/2014/main" xmlns="" id="{03D4DC2D-2B12-4900-9C3A-63E33A023922}"/>
              </a:ext>
            </a:extLst>
          </p:cNvPr>
          <p:cNvSpPr txBox="1"/>
          <p:nvPr/>
        </p:nvSpPr>
        <p:spPr>
          <a:xfrm>
            <a:off x="1266092" y="956355"/>
            <a:ext cx="9045525" cy="5078313"/>
          </a:xfrm>
          <a:prstGeom prst="rect">
            <a:avLst/>
          </a:prstGeom>
          <a:noFill/>
        </p:spPr>
        <p:txBody>
          <a:bodyPr wrap="square">
            <a:spAutoFit/>
          </a:bodyPr>
          <a:lstStyle/>
          <a:p>
            <a:pPr algn="just">
              <a:buFont typeface="+mj-lt"/>
              <a:buAutoNum type="arabicPeriod"/>
            </a:pPr>
            <a:r>
              <a:rPr lang="en-IN" b="1" i="0" dirty="0">
                <a:solidFill>
                  <a:srgbClr val="006699"/>
                </a:solidFill>
                <a:effectLst/>
                <a:latin typeface="inter-regular"/>
              </a:rPr>
              <a:t>public</a:t>
            </a:r>
            <a:r>
              <a:rPr lang="en-IN" b="0" i="0" dirty="0">
                <a:solidFill>
                  <a:srgbClr val="000000"/>
                </a:solidFill>
                <a:effectLst/>
                <a:latin typeface="inter-regular"/>
              </a:rPr>
              <a:t> </a:t>
            </a:r>
            <a:r>
              <a:rPr lang="en-IN" b="1" i="0" dirty="0">
                <a:solidFill>
                  <a:srgbClr val="006699"/>
                </a:solidFill>
                <a:effectLst/>
                <a:latin typeface="inter-regular"/>
              </a:rPr>
              <a:t>class</a:t>
            </a:r>
            <a:r>
              <a:rPr lang="en-IN" b="0" i="0" dirty="0">
                <a:solidFill>
                  <a:srgbClr val="000000"/>
                </a:solidFill>
                <a:effectLst/>
                <a:latin typeface="inter-regular"/>
              </a:rPr>
              <a:t> </a:t>
            </a:r>
            <a:r>
              <a:rPr lang="en-IN" b="0" i="0" dirty="0" err="1">
                <a:solidFill>
                  <a:srgbClr val="000000"/>
                </a:solidFill>
                <a:effectLst/>
                <a:latin typeface="inter-regular"/>
              </a:rPr>
              <a:t>SwitchExample</a:t>
            </a:r>
            <a:r>
              <a:rPr lang="en-IN" b="0" i="0" dirty="0">
                <a:solidFill>
                  <a:srgbClr val="000000"/>
                </a:solidFill>
                <a:effectLst/>
                <a:latin typeface="inter-regular"/>
              </a:rPr>
              <a:t> {  </a:t>
            </a:r>
          </a:p>
          <a:p>
            <a:pPr algn="just">
              <a:buFont typeface="+mj-lt"/>
              <a:buAutoNum type="arabicPeriod"/>
            </a:pPr>
            <a:r>
              <a:rPr lang="en-IN" b="1" i="0" dirty="0">
                <a:solidFill>
                  <a:srgbClr val="006699"/>
                </a:solidFill>
                <a:effectLst/>
                <a:latin typeface="inter-regular"/>
              </a:rPr>
              <a:t>public</a:t>
            </a:r>
            <a:r>
              <a:rPr lang="en-IN" b="0" i="0" dirty="0">
                <a:solidFill>
                  <a:srgbClr val="000000"/>
                </a:solidFill>
                <a:effectLst/>
                <a:latin typeface="inter-regular"/>
              </a:rPr>
              <a:t> </a:t>
            </a:r>
            <a:r>
              <a:rPr lang="en-IN" b="1" i="0" dirty="0">
                <a:solidFill>
                  <a:srgbClr val="006699"/>
                </a:solidFill>
                <a:effectLst/>
                <a:latin typeface="inter-regular"/>
              </a:rPr>
              <a:t>static</a:t>
            </a:r>
            <a:r>
              <a:rPr lang="en-IN" b="0" i="0" dirty="0">
                <a:solidFill>
                  <a:srgbClr val="000000"/>
                </a:solidFill>
                <a:effectLst/>
                <a:latin typeface="inter-regular"/>
              </a:rPr>
              <a:t> </a:t>
            </a:r>
            <a:r>
              <a:rPr lang="en-IN" b="1" i="0" dirty="0">
                <a:solidFill>
                  <a:srgbClr val="006699"/>
                </a:solidFill>
                <a:effectLst/>
                <a:latin typeface="inter-regular"/>
              </a:rPr>
              <a:t>void</a:t>
            </a:r>
            <a:r>
              <a:rPr lang="en-IN" b="0" i="0" dirty="0">
                <a:solidFill>
                  <a:srgbClr val="000000"/>
                </a:solidFill>
                <a:effectLst/>
                <a:latin typeface="inter-regular"/>
              </a:rPr>
              <a:t> main(String[] </a:t>
            </a:r>
            <a:r>
              <a:rPr lang="en-IN" b="0" i="0" dirty="0" err="1">
                <a:solidFill>
                  <a:srgbClr val="000000"/>
                </a:solidFill>
                <a:effectLst/>
                <a:latin typeface="inter-regular"/>
              </a:rPr>
              <a:t>args</a:t>
            </a:r>
            <a:r>
              <a:rPr lang="en-IN" b="0" i="0" dirty="0">
                <a:solidFill>
                  <a:srgbClr val="000000"/>
                </a:solidFill>
                <a:effectLst/>
                <a:latin typeface="inter-regular"/>
              </a:rPr>
              <a:t>) {  </a:t>
            </a:r>
          </a:p>
          <a:p>
            <a:pPr algn="just">
              <a:buFont typeface="+mj-lt"/>
              <a:buAutoNum type="arabicPeriod"/>
            </a:pPr>
            <a:r>
              <a:rPr lang="en-IN" b="0" i="0" dirty="0">
                <a:solidFill>
                  <a:srgbClr val="000000"/>
                </a:solidFill>
                <a:effectLst/>
                <a:latin typeface="inter-regular"/>
              </a:rPr>
              <a:t>    </a:t>
            </a:r>
            <a:r>
              <a:rPr lang="en-IN" b="0" i="0" dirty="0">
                <a:solidFill>
                  <a:srgbClr val="008200"/>
                </a:solidFill>
                <a:effectLst/>
                <a:latin typeface="inter-regular"/>
              </a:rPr>
              <a:t>//Declaring a variable for switch expression</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r>
              <a:rPr lang="en-IN" b="1" i="0" dirty="0">
                <a:solidFill>
                  <a:srgbClr val="006699"/>
                </a:solidFill>
                <a:effectLst/>
                <a:latin typeface="inter-regular"/>
              </a:rPr>
              <a:t>int</a:t>
            </a:r>
            <a:r>
              <a:rPr lang="en-IN" b="0" i="0" dirty="0">
                <a:solidFill>
                  <a:srgbClr val="000000"/>
                </a:solidFill>
                <a:effectLst/>
                <a:latin typeface="inter-regular"/>
              </a:rPr>
              <a:t> number=</a:t>
            </a:r>
            <a:r>
              <a:rPr lang="en-IN" b="0" i="0" dirty="0">
                <a:solidFill>
                  <a:srgbClr val="C00000"/>
                </a:solidFill>
                <a:effectLst/>
                <a:latin typeface="inter-regular"/>
              </a:rPr>
              <a:t>20</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r>
              <a:rPr lang="en-IN" b="0" i="0" dirty="0">
                <a:solidFill>
                  <a:srgbClr val="008200"/>
                </a:solidFill>
                <a:effectLst/>
                <a:latin typeface="inter-regular"/>
              </a:rPr>
              <a:t>//Switch expression</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r>
              <a:rPr lang="en-IN" b="1" i="0" dirty="0">
                <a:solidFill>
                  <a:srgbClr val="006699"/>
                </a:solidFill>
                <a:effectLst/>
                <a:latin typeface="inter-regular"/>
              </a:rPr>
              <a:t>switch</a:t>
            </a:r>
            <a:r>
              <a:rPr lang="en-IN" b="0" i="0" dirty="0">
                <a:solidFill>
                  <a:srgbClr val="000000"/>
                </a:solidFill>
                <a:effectLst/>
                <a:latin typeface="inter-regular"/>
              </a:rPr>
              <a:t>(number){  </a:t>
            </a:r>
          </a:p>
          <a:p>
            <a:pPr algn="just">
              <a:buFont typeface="+mj-lt"/>
              <a:buAutoNum type="arabicPeriod"/>
            </a:pPr>
            <a:r>
              <a:rPr lang="en-IN" b="0" i="0" dirty="0">
                <a:solidFill>
                  <a:srgbClr val="000000"/>
                </a:solidFill>
                <a:effectLst/>
                <a:latin typeface="inter-regular"/>
              </a:rPr>
              <a:t>    </a:t>
            </a:r>
            <a:r>
              <a:rPr lang="en-IN" b="0" i="0" dirty="0">
                <a:solidFill>
                  <a:srgbClr val="008200"/>
                </a:solidFill>
                <a:effectLst/>
                <a:latin typeface="inter-regular"/>
              </a:rPr>
              <a:t>//Case statements</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r>
              <a:rPr lang="en-IN" b="1" i="0" dirty="0">
                <a:solidFill>
                  <a:srgbClr val="006699"/>
                </a:solidFill>
                <a:effectLst/>
                <a:latin typeface="inter-regular"/>
              </a:rPr>
              <a:t>case</a:t>
            </a:r>
            <a:r>
              <a:rPr lang="en-IN" b="0" i="0" dirty="0">
                <a:solidFill>
                  <a:srgbClr val="000000"/>
                </a:solidFill>
                <a:effectLst/>
                <a:latin typeface="inter-regular"/>
              </a:rPr>
              <a:t> </a:t>
            </a:r>
            <a:r>
              <a:rPr lang="en-IN" b="0" i="0" dirty="0">
                <a:solidFill>
                  <a:srgbClr val="C00000"/>
                </a:solidFill>
                <a:effectLst/>
                <a:latin typeface="inter-regular"/>
              </a:rPr>
              <a:t>10</a:t>
            </a:r>
            <a:r>
              <a:rPr lang="en-IN" b="0" i="0" dirty="0">
                <a:solidFill>
                  <a:srgbClr val="000000"/>
                </a:solidFill>
                <a:effectLst/>
                <a:latin typeface="inter-regular"/>
              </a:rPr>
              <a:t>: </a:t>
            </a:r>
            <a:r>
              <a:rPr lang="en-IN" b="0" i="0" dirty="0" err="1">
                <a:solidFill>
                  <a:srgbClr val="000000"/>
                </a:solidFill>
                <a:effectLst/>
                <a:latin typeface="inter-regular"/>
              </a:rPr>
              <a:t>System.out.println</a:t>
            </a:r>
            <a:r>
              <a:rPr lang="en-IN" b="0" i="0" dirty="0">
                <a:solidFill>
                  <a:srgbClr val="000000"/>
                </a:solidFill>
                <a:effectLst/>
                <a:latin typeface="inter-regular"/>
              </a:rPr>
              <a:t>(</a:t>
            </a:r>
            <a:r>
              <a:rPr lang="en-IN" b="0" i="0" dirty="0">
                <a:solidFill>
                  <a:srgbClr val="0000FF"/>
                </a:solidFill>
                <a:effectLst/>
                <a:latin typeface="inter-regular"/>
              </a:rPr>
              <a:t>"10"</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r>
              <a:rPr lang="en-IN" b="1" i="0" dirty="0">
                <a:solidFill>
                  <a:srgbClr val="006699"/>
                </a:solidFill>
                <a:effectLst/>
                <a:latin typeface="inter-regular"/>
              </a:rPr>
              <a:t>break</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r>
              <a:rPr lang="en-IN" b="1" i="0" dirty="0">
                <a:solidFill>
                  <a:srgbClr val="006699"/>
                </a:solidFill>
                <a:effectLst/>
                <a:latin typeface="inter-regular"/>
              </a:rPr>
              <a:t>case</a:t>
            </a:r>
            <a:r>
              <a:rPr lang="en-IN" b="0" i="0" dirty="0">
                <a:solidFill>
                  <a:srgbClr val="000000"/>
                </a:solidFill>
                <a:effectLst/>
                <a:latin typeface="inter-regular"/>
              </a:rPr>
              <a:t> </a:t>
            </a:r>
            <a:r>
              <a:rPr lang="en-IN" b="0" i="0" dirty="0">
                <a:solidFill>
                  <a:srgbClr val="C00000"/>
                </a:solidFill>
                <a:effectLst/>
                <a:latin typeface="inter-regular"/>
              </a:rPr>
              <a:t>20</a:t>
            </a:r>
            <a:r>
              <a:rPr lang="en-IN" b="0" i="0" dirty="0">
                <a:solidFill>
                  <a:srgbClr val="000000"/>
                </a:solidFill>
                <a:effectLst/>
                <a:latin typeface="inter-regular"/>
              </a:rPr>
              <a:t>: </a:t>
            </a:r>
            <a:r>
              <a:rPr lang="en-IN" b="0" i="0" dirty="0" err="1">
                <a:solidFill>
                  <a:srgbClr val="000000"/>
                </a:solidFill>
                <a:effectLst/>
                <a:latin typeface="inter-regular"/>
              </a:rPr>
              <a:t>System.out.println</a:t>
            </a:r>
            <a:r>
              <a:rPr lang="en-IN" b="0" i="0" dirty="0">
                <a:solidFill>
                  <a:srgbClr val="000000"/>
                </a:solidFill>
                <a:effectLst/>
                <a:latin typeface="inter-regular"/>
              </a:rPr>
              <a:t>(</a:t>
            </a:r>
            <a:r>
              <a:rPr lang="en-IN" b="0" i="0" dirty="0">
                <a:solidFill>
                  <a:srgbClr val="0000FF"/>
                </a:solidFill>
                <a:effectLst/>
                <a:latin typeface="inter-regular"/>
              </a:rPr>
              <a:t>"20"</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r>
              <a:rPr lang="en-IN" b="1" i="0" dirty="0">
                <a:solidFill>
                  <a:srgbClr val="006699"/>
                </a:solidFill>
                <a:effectLst/>
                <a:latin typeface="inter-regular"/>
              </a:rPr>
              <a:t>break</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r>
              <a:rPr lang="en-IN" b="1" i="0" dirty="0">
                <a:solidFill>
                  <a:srgbClr val="006699"/>
                </a:solidFill>
                <a:effectLst/>
                <a:latin typeface="inter-regular"/>
              </a:rPr>
              <a:t>case</a:t>
            </a:r>
            <a:r>
              <a:rPr lang="en-IN" b="0" i="0" dirty="0">
                <a:solidFill>
                  <a:srgbClr val="000000"/>
                </a:solidFill>
                <a:effectLst/>
                <a:latin typeface="inter-regular"/>
              </a:rPr>
              <a:t> </a:t>
            </a:r>
            <a:r>
              <a:rPr lang="en-IN" b="0" i="0" dirty="0">
                <a:solidFill>
                  <a:srgbClr val="C00000"/>
                </a:solidFill>
                <a:effectLst/>
                <a:latin typeface="inter-regular"/>
              </a:rPr>
              <a:t>30</a:t>
            </a:r>
            <a:r>
              <a:rPr lang="en-IN" b="0" i="0" dirty="0">
                <a:solidFill>
                  <a:srgbClr val="000000"/>
                </a:solidFill>
                <a:effectLst/>
                <a:latin typeface="inter-regular"/>
              </a:rPr>
              <a:t>: </a:t>
            </a:r>
            <a:r>
              <a:rPr lang="en-IN" b="0" i="0" dirty="0" err="1">
                <a:solidFill>
                  <a:srgbClr val="000000"/>
                </a:solidFill>
                <a:effectLst/>
                <a:latin typeface="inter-regular"/>
              </a:rPr>
              <a:t>System.out.println</a:t>
            </a:r>
            <a:r>
              <a:rPr lang="en-IN" b="0" i="0" dirty="0">
                <a:solidFill>
                  <a:srgbClr val="000000"/>
                </a:solidFill>
                <a:effectLst/>
                <a:latin typeface="inter-regular"/>
              </a:rPr>
              <a:t>(</a:t>
            </a:r>
            <a:r>
              <a:rPr lang="en-IN" b="0" i="0" dirty="0">
                <a:solidFill>
                  <a:srgbClr val="0000FF"/>
                </a:solidFill>
                <a:effectLst/>
                <a:latin typeface="inter-regular"/>
              </a:rPr>
              <a:t>"30"</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r>
              <a:rPr lang="en-IN" b="1" i="0" dirty="0">
                <a:solidFill>
                  <a:srgbClr val="006699"/>
                </a:solidFill>
                <a:effectLst/>
                <a:latin typeface="inter-regular"/>
              </a:rPr>
              <a:t>break</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r>
              <a:rPr lang="en-IN" b="0" i="0" dirty="0">
                <a:solidFill>
                  <a:srgbClr val="008200"/>
                </a:solidFill>
                <a:effectLst/>
                <a:latin typeface="inter-regular"/>
              </a:rPr>
              <a:t>//Default case statement</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r>
              <a:rPr lang="en-IN" b="1" i="0" dirty="0" err="1">
                <a:solidFill>
                  <a:srgbClr val="006699"/>
                </a:solidFill>
                <a:effectLst/>
                <a:latin typeface="inter-regular"/>
              </a:rPr>
              <a:t>default</a:t>
            </a:r>
            <a:r>
              <a:rPr lang="en-IN" b="0" i="0" dirty="0" err="1">
                <a:solidFill>
                  <a:srgbClr val="000000"/>
                </a:solidFill>
                <a:effectLst/>
                <a:latin typeface="inter-regular"/>
              </a:rPr>
              <a:t>:System.out.println</a:t>
            </a:r>
            <a:r>
              <a:rPr lang="en-IN" b="0" i="0" dirty="0">
                <a:solidFill>
                  <a:srgbClr val="000000"/>
                </a:solidFill>
                <a:effectLst/>
                <a:latin typeface="inter-regular"/>
              </a:rPr>
              <a:t>(</a:t>
            </a:r>
            <a:r>
              <a:rPr lang="en-IN" b="0" i="0" dirty="0">
                <a:solidFill>
                  <a:srgbClr val="0000FF"/>
                </a:solidFill>
                <a:effectLst/>
                <a:latin typeface="inter-regular"/>
              </a:rPr>
              <a:t>"Not in 10, 20 or 30"</a:t>
            </a: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  </a:t>
            </a:r>
          </a:p>
          <a:p>
            <a:pPr algn="just">
              <a:buFont typeface="+mj-lt"/>
              <a:buAutoNum type="arabicPeriod"/>
            </a:pPr>
            <a:r>
              <a:rPr lang="en-IN" b="0" i="0" dirty="0">
                <a:solidFill>
                  <a:srgbClr val="000000"/>
                </a:solidFill>
                <a:effectLst/>
                <a:latin typeface="inter-regular"/>
              </a:rPr>
              <a:t>}  </a:t>
            </a:r>
          </a:p>
          <a:p>
            <a:pPr algn="just">
              <a:buFont typeface="+mj-lt"/>
              <a:buAutoNum type="arabicPeriod"/>
            </a:pPr>
            <a:r>
              <a:rPr lang="en-IN" b="0" i="0" dirty="0">
                <a:solidFill>
                  <a:srgbClr val="000000"/>
                </a:solidFill>
                <a:effectLst/>
                <a:latin typeface="inter-regular"/>
              </a:rPr>
              <a:t>}  </a:t>
            </a:r>
          </a:p>
        </p:txBody>
      </p:sp>
      <p:sp>
        <p:nvSpPr>
          <p:cNvPr id="3" name="Slide Number Placeholder 2">
            <a:extLst>
              <a:ext uri="{FF2B5EF4-FFF2-40B4-BE49-F238E27FC236}">
                <a16:creationId xmlns:a16="http://schemas.microsoft.com/office/drawing/2014/main" xmlns="" id="{8F18643C-A949-4B18-88BF-493EE6DD4441}"/>
              </a:ext>
            </a:extLst>
          </p:cNvPr>
          <p:cNvSpPr>
            <a:spLocks noGrp="1"/>
          </p:cNvSpPr>
          <p:nvPr>
            <p:ph type="sldNum" sz="quarter" idx="12"/>
          </p:nvPr>
        </p:nvSpPr>
        <p:spPr/>
        <p:txBody>
          <a:bodyPr/>
          <a:lstStyle/>
          <a:p>
            <a:fld id="{5953C3A8-BE0E-472B-9B60-3C596930C5B5}" type="slidenum">
              <a:rPr lang="en-US" smtClean="0"/>
              <a:pPr/>
              <a:t>95</a:t>
            </a:fld>
            <a:endParaRPr lang="en-US"/>
          </a:p>
        </p:txBody>
      </p:sp>
    </p:spTree>
    <p:extLst>
      <p:ext uri="{BB962C8B-B14F-4D97-AF65-F5344CB8AC3E}">
        <p14:creationId xmlns:p14="http://schemas.microsoft.com/office/powerpoint/2010/main" xmlns="" val="37187097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Decision Making statements</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8C6309FA-57D9-F84D-ADA9-D1EF9315A83C}"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TextBox 8">
            <a:extLst>
              <a:ext uri="{FF2B5EF4-FFF2-40B4-BE49-F238E27FC236}">
                <a16:creationId xmlns:a16="http://schemas.microsoft.com/office/drawing/2014/main" xmlns="" id="{F3CEF3FA-6F5C-43D5-A0B8-D62AE69970AD}"/>
              </a:ext>
            </a:extLst>
          </p:cNvPr>
          <p:cNvSpPr txBox="1"/>
          <p:nvPr/>
        </p:nvSpPr>
        <p:spPr>
          <a:xfrm>
            <a:off x="838200" y="1252025"/>
            <a:ext cx="10697308" cy="3400931"/>
          </a:xfrm>
          <a:prstGeom prst="rect">
            <a:avLst/>
          </a:prstGeom>
          <a:noFill/>
        </p:spPr>
        <p:txBody>
          <a:bodyPr wrap="square">
            <a:spAutoFit/>
          </a:bodyPr>
          <a:lstStyle/>
          <a:p>
            <a:r>
              <a:rPr lang="en-IN" sz="2500" i="0" dirty="0">
                <a:solidFill>
                  <a:srgbClr val="333333"/>
                </a:solidFill>
                <a:effectLst/>
                <a:latin typeface="inter-bold"/>
              </a:rPr>
              <a:t>Example:</a:t>
            </a:r>
          </a:p>
          <a:p>
            <a:endParaRPr lang="en-IN" sz="2500" i="0" dirty="0">
              <a:solidFill>
                <a:srgbClr val="333333"/>
              </a:solidFill>
              <a:effectLst/>
              <a:latin typeface="inter-bold"/>
            </a:endParaRPr>
          </a:p>
          <a:p>
            <a:pPr marL="342900" indent="-342900">
              <a:buAutoNum type="arabicPeriod"/>
            </a:pPr>
            <a:r>
              <a:rPr lang="en-IN" sz="2500" i="0" dirty="0">
                <a:solidFill>
                  <a:srgbClr val="333333"/>
                </a:solidFill>
                <a:effectLst/>
                <a:latin typeface="inter-bold"/>
              </a:rPr>
              <a:t>Finding Month</a:t>
            </a:r>
          </a:p>
          <a:p>
            <a:endParaRPr lang="en-IN" sz="2500" i="0" dirty="0">
              <a:solidFill>
                <a:srgbClr val="333333"/>
              </a:solidFill>
              <a:effectLst/>
              <a:latin typeface="inter-bold"/>
            </a:endParaRPr>
          </a:p>
          <a:p>
            <a:r>
              <a:rPr lang="en-US" sz="2500" i="0" dirty="0">
                <a:solidFill>
                  <a:srgbClr val="333333"/>
                </a:solidFill>
                <a:effectLst/>
                <a:latin typeface="inter-bold"/>
              </a:rPr>
              <a:t>2. Program to check Vowel or Consonant:</a:t>
            </a:r>
          </a:p>
          <a:p>
            <a:endParaRPr lang="en-US" b="1" i="0" dirty="0">
              <a:solidFill>
                <a:srgbClr val="333333"/>
              </a:solidFill>
              <a:effectLst/>
              <a:latin typeface="inter-bold"/>
            </a:endParaRPr>
          </a:p>
          <a:p>
            <a:endParaRPr lang="en-US" b="1" dirty="0">
              <a:solidFill>
                <a:srgbClr val="333333"/>
              </a:solidFill>
              <a:latin typeface="inter-bold"/>
            </a:endParaRPr>
          </a:p>
          <a:p>
            <a:pPr algn="just"/>
            <a:endParaRPr lang="en-US" b="0" i="0" dirty="0">
              <a:solidFill>
                <a:srgbClr val="333333"/>
              </a:solidFill>
              <a:effectLst/>
              <a:latin typeface="inter-regular"/>
            </a:endParaRPr>
          </a:p>
          <a:p>
            <a:pPr algn="just"/>
            <a:endParaRPr lang="en-US" b="0" i="0" dirty="0">
              <a:solidFill>
                <a:srgbClr val="333333"/>
              </a:solidFill>
              <a:effectLst/>
              <a:latin typeface="inter-regular"/>
            </a:endParaRPr>
          </a:p>
          <a:p>
            <a:r>
              <a:rPr lang="en-IN" b="1" i="0" dirty="0">
                <a:solidFill>
                  <a:srgbClr val="333333"/>
                </a:solidFill>
                <a:effectLst/>
                <a:latin typeface="inter-bold"/>
              </a:rPr>
              <a:t> </a:t>
            </a:r>
            <a:endParaRPr lang="en-IN" dirty="0"/>
          </a:p>
        </p:txBody>
      </p:sp>
      <p:sp>
        <p:nvSpPr>
          <p:cNvPr id="3" name="Slide Number Placeholder 2">
            <a:extLst>
              <a:ext uri="{FF2B5EF4-FFF2-40B4-BE49-F238E27FC236}">
                <a16:creationId xmlns:a16="http://schemas.microsoft.com/office/drawing/2014/main" xmlns="" id="{CDE04A7B-B7A6-478A-894C-90D01D9F2A32}"/>
              </a:ext>
            </a:extLst>
          </p:cNvPr>
          <p:cNvSpPr>
            <a:spLocks noGrp="1"/>
          </p:cNvSpPr>
          <p:nvPr>
            <p:ph type="sldNum" sz="quarter" idx="12"/>
          </p:nvPr>
        </p:nvSpPr>
        <p:spPr/>
        <p:txBody>
          <a:bodyPr/>
          <a:lstStyle/>
          <a:p>
            <a:fld id="{5953C3A8-BE0E-472B-9B60-3C596930C5B5}" type="slidenum">
              <a:rPr lang="en-US" smtClean="0"/>
              <a:pPr/>
              <a:t>96</a:t>
            </a:fld>
            <a:endParaRPr lang="en-US"/>
          </a:p>
        </p:txBody>
      </p:sp>
    </p:spTree>
    <p:extLst>
      <p:ext uri="{BB962C8B-B14F-4D97-AF65-F5344CB8AC3E}">
        <p14:creationId xmlns:p14="http://schemas.microsoft.com/office/powerpoint/2010/main" xmlns="" val="12904752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72911"/>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Decision Making statements</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Date Placeholder 1"/>
          <p:cNvSpPr>
            <a:spLocks noGrp="1"/>
          </p:cNvSpPr>
          <p:nvPr>
            <p:ph type="dt" sz="half" idx="10"/>
          </p:nvPr>
        </p:nvSpPr>
        <p:spPr/>
        <p:txBody>
          <a:bodyPr/>
          <a:lstStyle/>
          <a:p>
            <a:fld id="{892B6911-4BB7-F54A-ADD2-B68FABA9C502}" type="datetime1">
              <a:rPr lang="en-IN" smtClean="0"/>
              <a:pPr/>
              <a:t>19-09-2022</a:t>
            </a:fld>
            <a:endParaRPr lang="en-US"/>
          </a:p>
        </p:txBody>
      </p:sp>
      <p:sp>
        <p:nvSpPr>
          <p:cNvPr id="8" name="Footer Placeholder 7"/>
          <p:cNvSpPr>
            <a:spLocks noGrp="1"/>
          </p:cNvSpPr>
          <p:nvPr>
            <p:ph type="ftr" sz="quarter" idx="11"/>
          </p:nvPr>
        </p:nvSpPr>
        <p:spPr/>
        <p:txBody>
          <a:bodyPr/>
          <a:lstStyle/>
          <a:p>
            <a:r>
              <a:rPr lang="en-US"/>
              <a:t>Ms. Nancy Kansal   OBJECT ORIENTED TECHNIQUES USING JAVA</a:t>
            </a:r>
          </a:p>
        </p:txBody>
      </p:sp>
      <p:sp>
        <p:nvSpPr>
          <p:cNvPr id="9" name="TextBox 8">
            <a:extLst>
              <a:ext uri="{FF2B5EF4-FFF2-40B4-BE49-F238E27FC236}">
                <a16:creationId xmlns:a16="http://schemas.microsoft.com/office/drawing/2014/main" xmlns="" id="{F3CEF3FA-6F5C-43D5-A0B8-D62AE69970AD}"/>
              </a:ext>
            </a:extLst>
          </p:cNvPr>
          <p:cNvSpPr txBox="1"/>
          <p:nvPr/>
        </p:nvSpPr>
        <p:spPr>
          <a:xfrm>
            <a:off x="506437" y="956355"/>
            <a:ext cx="11296357" cy="5816977"/>
          </a:xfrm>
          <a:prstGeom prst="rect">
            <a:avLst/>
          </a:prstGeom>
          <a:noFill/>
        </p:spPr>
        <p:txBody>
          <a:bodyPr wrap="square">
            <a:spAutoFit/>
          </a:bodyPr>
          <a:lstStyle/>
          <a:p>
            <a:endParaRPr lang="en-US" b="1" dirty="0">
              <a:solidFill>
                <a:srgbClr val="333333"/>
              </a:solidFill>
              <a:latin typeface="inter-bold"/>
            </a:endParaRPr>
          </a:p>
          <a:p>
            <a:pPr algn="just"/>
            <a:r>
              <a:rPr lang="en-US" sz="2000" b="0" i="0" dirty="0">
                <a:solidFill>
                  <a:srgbClr val="610B38"/>
                </a:solidFill>
                <a:effectLst/>
                <a:latin typeface="erdana"/>
              </a:rPr>
              <a:t>Java Switch Statement is fall-through</a:t>
            </a:r>
          </a:p>
          <a:p>
            <a:pPr algn="just"/>
            <a:r>
              <a:rPr lang="en-US" sz="2000" b="0" i="0" dirty="0">
                <a:solidFill>
                  <a:srgbClr val="333333"/>
                </a:solidFill>
                <a:effectLst/>
                <a:latin typeface="inter-regular"/>
              </a:rPr>
              <a:t>The Java switch statement is fall-through. It means it executes all statements after the first match if a break statement is not present.</a:t>
            </a:r>
          </a:p>
          <a:p>
            <a:pPr algn="just"/>
            <a:endParaRPr lang="en-US" sz="2000" dirty="0">
              <a:solidFill>
                <a:srgbClr val="333333"/>
              </a:solidFill>
              <a:latin typeface="inter-regular"/>
            </a:endParaRPr>
          </a:p>
          <a:p>
            <a:pPr algn="just"/>
            <a:r>
              <a:rPr lang="en-US" sz="2000" b="0" i="0" dirty="0">
                <a:solidFill>
                  <a:srgbClr val="610B38"/>
                </a:solidFill>
                <a:effectLst/>
                <a:latin typeface="erdana"/>
              </a:rPr>
              <a:t>Java Switch Statement with String</a:t>
            </a:r>
          </a:p>
          <a:p>
            <a:pPr algn="just"/>
            <a:r>
              <a:rPr lang="en-US" sz="2000" b="0" i="0" dirty="0">
                <a:solidFill>
                  <a:srgbClr val="333333"/>
                </a:solidFill>
                <a:effectLst/>
                <a:latin typeface="inter-regular"/>
              </a:rPr>
              <a:t>Java allows us to use strings in switch expression since Java SE 7. The case statement should be string literal.</a:t>
            </a:r>
          </a:p>
          <a:p>
            <a:pPr algn="just"/>
            <a:endParaRPr lang="en-US" sz="2000" b="0" i="0" dirty="0">
              <a:solidFill>
                <a:srgbClr val="333333"/>
              </a:solidFill>
              <a:effectLst/>
              <a:latin typeface="inter-regular"/>
            </a:endParaRPr>
          </a:p>
          <a:p>
            <a:pPr algn="just"/>
            <a:endParaRPr lang="en-US" sz="2000" dirty="0">
              <a:solidFill>
                <a:srgbClr val="333333"/>
              </a:solidFill>
              <a:latin typeface="inter-regular"/>
            </a:endParaRPr>
          </a:p>
          <a:p>
            <a:pPr algn="just"/>
            <a:r>
              <a:rPr lang="en-US" sz="2000" b="0" i="0" dirty="0">
                <a:solidFill>
                  <a:srgbClr val="610B38"/>
                </a:solidFill>
                <a:effectLst/>
                <a:latin typeface="erdana"/>
              </a:rPr>
              <a:t>Java Nested Switch Statement</a:t>
            </a:r>
          </a:p>
          <a:p>
            <a:pPr algn="just"/>
            <a:r>
              <a:rPr lang="en-US" sz="2000" b="0" i="0" dirty="0">
                <a:solidFill>
                  <a:srgbClr val="333333"/>
                </a:solidFill>
                <a:effectLst/>
                <a:latin typeface="inter-regular"/>
              </a:rPr>
              <a:t>We can use switch statement inside other switch statement in Java. It is known as nested switch statement.</a:t>
            </a:r>
          </a:p>
          <a:p>
            <a:pPr algn="just"/>
            <a:endParaRPr lang="en-US" sz="2000" dirty="0">
              <a:solidFill>
                <a:srgbClr val="333333"/>
              </a:solidFill>
              <a:latin typeface="inter-regular"/>
            </a:endParaRPr>
          </a:p>
          <a:p>
            <a:pPr algn="just"/>
            <a:r>
              <a:rPr lang="en-US" sz="2000" b="0" i="0" dirty="0">
                <a:solidFill>
                  <a:srgbClr val="610B38"/>
                </a:solidFill>
                <a:effectLst/>
                <a:latin typeface="erdana"/>
              </a:rPr>
              <a:t>Java Enum in Switch Statement</a:t>
            </a:r>
          </a:p>
          <a:p>
            <a:pPr algn="just"/>
            <a:r>
              <a:rPr lang="en-US" sz="2000" b="0" i="0" dirty="0">
                <a:solidFill>
                  <a:srgbClr val="333333"/>
                </a:solidFill>
                <a:effectLst/>
                <a:latin typeface="inter-regular"/>
              </a:rPr>
              <a:t>Java allows us to use </a:t>
            </a:r>
            <a:r>
              <a:rPr lang="en-US" sz="2000" b="0" i="0" dirty="0" err="1">
                <a:solidFill>
                  <a:srgbClr val="333333"/>
                </a:solidFill>
                <a:effectLst/>
                <a:latin typeface="inter-regular"/>
              </a:rPr>
              <a:t>enum</a:t>
            </a:r>
            <a:r>
              <a:rPr lang="en-US" sz="2000" b="0" i="0" dirty="0">
                <a:solidFill>
                  <a:srgbClr val="333333"/>
                </a:solidFill>
                <a:effectLst/>
                <a:latin typeface="inter-regular"/>
              </a:rPr>
              <a:t> in switch statement. Java </a:t>
            </a:r>
            <a:r>
              <a:rPr lang="en-US" sz="2000" b="0" i="0" dirty="0" err="1">
                <a:solidFill>
                  <a:srgbClr val="333333"/>
                </a:solidFill>
                <a:effectLst/>
                <a:latin typeface="inter-regular"/>
              </a:rPr>
              <a:t>enum</a:t>
            </a:r>
            <a:r>
              <a:rPr lang="en-US" sz="2000" b="0" i="0" dirty="0">
                <a:solidFill>
                  <a:srgbClr val="333333"/>
                </a:solidFill>
                <a:effectLst/>
                <a:latin typeface="inter-regular"/>
              </a:rPr>
              <a:t> is a class that represent the group of constants. (immutable such as final variables). We use the keyword </a:t>
            </a:r>
            <a:r>
              <a:rPr lang="en-US" sz="2000" b="0" i="0" dirty="0" err="1">
                <a:solidFill>
                  <a:srgbClr val="333333"/>
                </a:solidFill>
                <a:effectLst/>
                <a:latin typeface="inter-regular"/>
              </a:rPr>
              <a:t>enum</a:t>
            </a:r>
            <a:r>
              <a:rPr lang="en-US" sz="2000" b="0" i="0" dirty="0">
                <a:solidFill>
                  <a:srgbClr val="333333"/>
                </a:solidFill>
                <a:effectLst/>
                <a:latin typeface="inter-regular"/>
              </a:rPr>
              <a:t> and put the constants in curly braces separated by comma</a:t>
            </a:r>
          </a:p>
          <a:p>
            <a:pPr algn="just"/>
            <a:endParaRPr lang="en-US" b="0" i="0" dirty="0">
              <a:solidFill>
                <a:srgbClr val="333333"/>
              </a:solidFill>
              <a:effectLst/>
              <a:latin typeface="inter-regular"/>
            </a:endParaRPr>
          </a:p>
          <a:p>
            <a:pPr algn="just"/>
            <a:endParaRPr lang="en-US" b="0" i="0" dirty="0">
              <a:solidFill>
                <a:srgbClr val="333333"/>
              </a:solidFill>
              <a:effectLst/>
              <a:latin typeface="inter-regular"/>
            </a:endParaRPr>
          </a:p>
          <a:p>
            <a:r>
              <a:rPr lang="en-IN" b="1" i="0" dirty="0">
                <a:solidFill>
                  <a:srgbClr val="333333"/>
                </a:solidFill>
                <a:effectLst/>
                <a:latin typeface="inter-bold"/>
              </a:rPr>
              <a:t> </a:t>
            </a:r>
            <a:endParaRPr lang="en-IN" dirty="0"/>
          </a:p>
        </p:txBody>
      </p:sp>
      <p:sp>
        <p:nvSpPr>
          <p:cNvPr id="3" name="Slide Number Placeholder 2">
            <a:extLst>
              <a:ext uri="{FF2B5EF4-FFF2-40B4-BE49-F238E27FC236}">
                <a16:creationId xmlns:a16="http://schemas.microsoft.com/office/drawing/2014/main" xmlns="" id="{D2111155-5C30-4760-9565-414BE865B849}"/>
              </a:ext>
            </a:extLst>
          </p:cNvPr>
          <p:cNvSpPr>
            <a:spLocks noGrp="1"/>
          </p:cNvSpPr>
          <p:nvPr>
            <p:ph type="sldNum" sz="quarter" idx="12"/>
          </p:nvPr>
        </p:nvSpPr>
        <p:spPr/>
        <p:txBody>
          <a:bodyPr/>
          <a:lstStyle/>
          <a:p>
            <a:fld id="{5953C3A8-BE0E-472B-9B60-3C596930C5B5}" type="slidenum">
              <a:rPr lang="en-US" smtClean="0"/>
              <a:pPr/>
              <a:t>97</a:t>
            </a:fld>
            <a:endParaRPr lang="en-US"/>
          </a:p>
        </p:txBody>
      </p:sp>
    </p:spTree>
    <p:extLst>
      <p:ext uri="{BB962C8B-B14F-4D97-AF65-F5344CB8AC3E}">
        <p14:creationId xmlns:p14="http://schemas.microsoft.com/office/powerpoint/2010/main" xmlns="" val="28512832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7835" y="1001648"/>
            <a:ext cx="10287334" cy="1110144"/>
          </a:xfrm>
        </p:spPr>
        <p:txBody>
          <a:bodyPr>
            <a:normAutofit/>
          </a:bodyPr>
          <a:lstStyle/>
          <a:p>
            <a:pPr marL="0" indent="0" algn="just">
              <a:buNone/>
            </a:pPr>
            <a:r>
              <a:rPr lang="en-US" sz="2200" b="0" i="0" dirty="0">
                <a:effectLst/>
                <a:latin typeface="Times New Roman" panose="02020603050405020304" pitchFamily="18" charset="0"/>
                <a:cs typeface="Times New Roman" panose="02020603050405020304" pitchFamily="18" charset="0"/>
              </a:rPr>
              <a:t>Loops in Java</a:t>
            </a:r>
          </a:p>
          <a:p>
            <a:pPr marL="0" indent="0" algn="just">
              <a:buNone/>
            </a:pPr>
            <a:r>
              <a:rPr lang="en-US" sz="1800" b="0" i="0" dirty="0">
                <a:solidFill>
                  <a:srgbClr val="333333"/>
                </a:solidFill>
                <a:effectLst/>
                <a:latin typeface="Times New Roman" panose="02020603050405020304" pitchFamily="18" charset="0"/>
                <a:cs typeface="Times New Roman" panose="02020603050405020304" pitchFamily="18" charset="0"/>
              </a:rPr>
              <a:t>The Java </a:t>
            </a:r>
            <a:r>
              <a:rPr lang="en-US" sz="1800" b="0" i="1" dirty="0">
                <a:solidFill>
                  <a:srgbClr val="333333"/>
                </a:solidFill>
                <a:effectLst/>
                <a:latin typeface="Times New Roman" panose="02020603050405020304" pitchFamily="18" charset="0"/>
                <a:cs typeface="Times New Roman" panose="02020603050405020304" pitchFamily="18" charset="0"/>
              </a:rPr>
              <a:t>for loop</a:t>
            </a:r>
            <a:r>
              <a:rPr lang="en-US" sz="1800" b="0" i="0" dirty="0">
                <a:solidFill>
                  <a:srgbClr val="333333"/>
                </a:solidFill>
                <a:effectLst/>
                <a:latin typeface="Times New Roman" panose="02020603050405020304" pitchFamily="18" charset="0"/>
                <a:cs typeface="Times New Roman" panose="02020603050405020304" pitchFamily="18" charset="0"/>
              </a:rPr>
              <a:t> is used to iterate a part of the program several times. If the number of iteration is </a:t>
            </a:r>
            <a:r>
              <a:rPr lang="en-US" sz="1800" b="1" i="0" dirty="0">
                <a:solidFill>
                  <a:srgbClr val="333333"/>
                </a:solidFill>
                <a:effectLst/>
                <a:latin typeface="Times New Roman" panose="02020603050405020304" pitchFamily="18" charset="0"/>
                <a:cs typeface="Times New Roman" panose="02020603050405020304" pitchFamily="18" charset="0"/>
              </a:rPr>
              <a:t>fixed</a:t>
            </a:r>
            <a:r>
              <a:rPr lang="en-US" sz="1800" b="0" i="0" dirty="0">
                <a:solidFill>
                  <a:srgbClr val="333333"/>
                </a:solidFill>
                <a:effectLst/>
                <a:latin typeface="Times New Roman" panose="02020603050405020304" pitchFamily="18" charset="0"/>
                <a:cs typeface="Times New Roman" panose="02020603050405020304" pitchFamily="18" charset="0"/>
              </a:rPr>
              <a:t>, it is recommended to use for loop</a:t>
            </a:r>
            <a:r>
              <a:rPr lang="en-US" sz="1200" b="0" i="0" dirty="0">
                <a:solidFill>
                  <a:srgbClr val="333333"/>
                </a:solidFill>
                <a:effectLst/>
                <a:latin typeface="inter-regular"/>
              </a:rPr>
              <a:t>.</a:t>
            </a:r>
          </a:p>
          <a:p>
            <a:pPr marL="0" indent="0">
              <a:buNone/>
            </a:pPr>
            <a:endParaRPr lang="en-US" dirty="0"/>
          </a:p>
        </p:txBody>
      </p:sp>
      <p:grpSp>
        <p:nvGrpSpPr>
          <p:cNvPr id="5" name="Group 4"/>
          <p:cNvGrpSpPr/>
          <p:nvPr/>
        </p:nvGrpSpPr>
        <p:grpSpPr>
          <a:xfrm>
            <a:off x="0" y="118203"/>
            <a:ext cx="12039600" cy="817563"/>
            <a:chOff x="152400" y="0"/>
            <a:chExt cx="12039600" cy="817563"/>
          </a:xfrm>
        </p:grpSpPr>
        <p:sp>
          <p:nvSpPr>
            <p:cNvPr id="6"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Looping</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9" name="Date Placeholder 8"/>
          <p:cNvSpPr>
            <a:spLocks noGrp="1"/>
          </p:cNvSpPr>
          <p:nvPr>
            <p:ph type="dt" sz="half" idx="10"/>
          </p:nvPr>
        </p:nvSpPr>
        <p:spPr/>
        <p:txBody>
          <a:bodyPr/>
          <a:lstStyle/>
          <a:p>
            <a:fld id="{2E81186C-01D9-A04F-AB04-F96E04D38FE1}" type="datetime1">
              <a:rPr lang="en-IN" smtClean="0"/>
              <a:pPr/>
              <a:t>19-09-2022</a:t>
            </a:fld>
            <a:endParaRPr lang="en-US"/>
          </a:p>
        </p:txBody>
      </p:sp>
      <p:sp>
        <p:nvSpPr>
          <p:cNvPr id="10" name="Footer Placeholder 9"/>
          <p:cNvSpPr>
            <a:spLocks noGrp="1"/>
          </p:cNvSpPr>
          <p:nvPr>
            <p:ph type="ftr" sz="quarter" idx="11"/>
          </p:nvPr>
        </p:nvSpPr>
        <p:spPr/>
        <p:txBody>
          <a:bodyPr/>
          <a:lstStyle/>
          <a:p>
            <a:r>
              <a:rPr lang="en-US"/>
              <a:t>Ms. Nancy Kansal   OBJECT ORIENTED TECHNIQUES USING JAVA</a:t>
            </a:r>
          </a:p>
        </p:txBody>
      </p:sp>
      <p:pic>
        <p:nvPicPr>
          <p:cNvPr id="1026" name="Picture 2" descr="Loops in Java">
            <a:extLst>
              <a:ext uri="{FF2B5EF4-FFF2-40B4-BE49-F238E27FC236}">
                <a16:creationId xmlns:a16="http://schemas.microsoft.com/office/drawing/2014/main" xmlns="" id="{822A42B1-6EAE-4EE6-9846-3EBC4936D2B8}"/>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933700" y="2111791"/>
            <a:ext cx="6324600" cy="417867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Slide Number Placeholder 1">
            <a:extLst>
              <a:ext uri="{FF2B5EF4-FFF2-40B4-BE49-F238E27FC236}">
                <a16:creationId xmlns:a16="http://schemas.microsoft.com/office/drawing/2014/main" xmlns="" id="{ED28FDA4-644D-4E63-83AA-EF4E3FE3C679}"/>
              </a:ext>
            </a:extLst>
          </p:cNvPr>
          <p:cNvSpPr>
            <a:spLocks noGrp="1"/>
          </p:cNvSpPr>
          <p:nvPr>
            <p:ph type="sldNum" sz="quarter" idx="12"/>
          </p:nvPr>
        </p:nvSpPr>
        <p:spPr/>
        <p:txBody>
          <a:bodyPr/>
          <a:lstStyle/>
          <a:p>
            <a:fld id="{5953C3A8-BE0E-472B-9B60-3C596930C5B5}" type="slidenum">
              <a:rPr lang="en-US" smtClean="0"/>
              <a:pPr/>
              <a:t>98</a:t>
            </a:fld>
            <a:endParaRPr lang="en-US"/>
          </a:p>
        </p:txBody>
      </p:sp>
    </p:spTree>
    <p:extLst>
      <p:ext uri="{BB962C8B-B14F-4D97-AF65-F5344CB8AC3E}">
        <p14:creationId xmlns:p14="http://schemas.microsoft.com/office/powerpoint/2010/main" xmlns="" val="38702641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245" y="1320528"/>
            <a:ext cx="10515600" cy="4351338"/>
          </a:xfrm>
        </p:spPr>
        <p:txBody>
          <a:bodyPr>
            <a:normAutofit/>
          </a:bodyPr>
          <a:lstStyle/>
          <a:p>
            <a:pPr marL="0" indent="0">
              <a:lnSpc>
                <a:spcPct val="150000"/>
              </a:lnSpc>
              <a:buNone/>
            </a:pPr>
            <a:r>
              <a:rPr lang="en-US" sz="1800" b="1" dirty="0">
                <a:latin typeface="Times New Roman" panose="02020603050405020304" pitchFamily="18" charset="0"/>
                <a:cs typeface="Times New Roman" panose="02020603050405020304" pitchFamily="18" charset="0"/>
              </a:rPr>
              <a:t>for loop:</a:t>
            </a:r>
          </a:p>
          <a:p>
            <a:pPr>
              <a:lnSpc>
                <a:spcPct val="150000"/>
              </a:lnSpc>
            </a:pPr>
            <a:r>
              <a:rPr lang="en-US" sz="1800" dirty="0">
                <a:latin typeface="Times New Roman" panose="02020603050405020304" pitchFamily="18" charset="0"/>
                <a:cs typeface="Times New Roman" panose="02020603050405020304" pitchFamily="18" charset="0"/>
              </a:rPr>
              <a:t>for loop provides a concise way of writing the loop structure. </a:t>
            </a:r>
          </a:p>
          <a:p>
            <a:pPr>
              <a:lnSpc>
                <a:spcPct val="150000"/>
              </a:lnSpc>
            </a:pPr>
            <a:r>
              <a:rPr lang="en-US" sz="1800" dirty="0">
                <a:latin typeface="Times New Roman" panose="02020603050405020304" pitchFamily="18" charset="0"/>
                <a:cs typeface="Times New Roman" panose="02020603050405020304" pitchFamily="18" charset="0"/>
              </a:rPr>
              <a:t>Unlike a while loop, a for statement consumes the initialization, condition and increment/decrement in one line thereby providing a shorter, easy to debug structure of looping.</a:t>
            </a:r>
          </a:p>
        </p:txBody>
      </p:sp>
      <p:grpSp>
        <p:nvGrpSpPr>
          <p:cNvPr id="4" name="Group 3"/>
          <p:cNvGrpSpPr/>
          <p:nvPr/>
        </p:nvGrpSpPr>
        <p:grpSpPr>
          <a:xfrm>
            <a:off x="0" y="151388"/>
            <a:ext cx="12039600" cy="817563"/>
            <a:chOff x="152400" y="0"/>
            <a:chExt cx="12039600" cy="817563"/>
          </a:xfrm>
        </p:grpSpPr>
        <p:sp>
          <p:nvSpPr>
            <p:cNvPr id="5" name="Title 1">
              <a:extLst>
                <a:ext uri="{FF2B5EF4-FFF2-40B4-BE49-F238E27FC236}">
                  <a16:creationId xmlns:a16="http://schemas.microsoft.com/office/drawing/2014/main" xmlns="" id="{90829E60-AB65-41F1-A18E-4A4D23F4FBB6}"/>
                </a:ext>
              </a:extLst>
            </p:cNvPr>
            <p:cNvSpPr txBox="1">
              <a:spLocks/>
            </p:cNvSpPr>
            <p:nvPr/>
          </p:nvSpPr>
          <p:spPr>
            <a:xfrm>
              <a:off x="1600200" y="65881"/>
              <a:ext cx="10591800" cy="68580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latin typeface="Times New Roman" panose="02020603050405020304" pitchFamily="18" charset="0"/>
                <a:cs typeface="Times New Roman" panose="02020603050405020304" pitchFamily="18" charset="0"/>
              </a:endParaRPr>
            </a:p>
            <a:p>
              <a:pPr algn="ctr">
                <a:defRPr/>
              </a:pPr>
              <a:r>
                <a:rPr lang="en-US" sz="3200" b="1" dirty="0">
                  <a:latin typeface="Times New Roman" panose="02020603050405020304" pitchFamily="18" charset="0"/>
                  <a:cs typeface="Times New Roman" panose="02020603050405020304" pitchFamily="18" charset="0"/>
                </a:rPr>
                <a:t>Looping</a:t>
              </a:r>
              <a:r>
                <a:rPr lang="en-US" sz="3200" dirty="0"/>
                <a:t/>
              </a:r>
              <a:br>
                <a:rPr lang="en-US" sz="3200" dirty="0"/>
              </a:br>
              <a:endParaRPr lang="en-US" sz="3200" b="1" dirty="0">
                <a:latin typeface="Times New Roman" panose="02020603050405020304" pitchFamily="18" charset="0"/>
                <a:cs typeface="Times New Roman" panose="02020603050405020304" pitchFamily="18" charset="0"/>
              </a:endParaRPr>
            </a:p>
          </p:txBody>
        </p:sp>
        <p:pic>
          <p:nvPicPr>
            <p:cNvPr id="6" name="Picture 2" descr="E:\NIET\Project\xLogo11.png.pagespeed.ic.pydHLuCQEZ.png">
              <a:extLst>
                <a:ext uri="{FF2B5EF4-FFF2-40B4-BE49-F238E27FC236}">
                  <a16:creationId xmlns:a16="http://schemas.microsoft.com/office/drawing/2014/main" xmlns="" id="{1F04DEAF-0225-4463-80EE-8C7AFE973F6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0"/>
              <a:ext cx="1447800" cy="81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7" name="Content Placeholder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633830" y="3880018"/>
            <a:ext cx="5684341" cy="2459821"/>
          </a:xfrm>
          <a:prstGeom prst="rect">
            <a:avLst/>
          </a:prstGeom>
        </p:spPr>
      </p:pic>
      <p:sp>
        <p:nvSpPr>
          <p:cNvPr id="8" name="Date Placeholder 7"/>
          <p:cNvSpPr>
            <a:spLocks noGrp="1"/>
          </p:cNvSpPr>
          <p:nvPr>
            <p:ph type="dt" sz="half" idx="10"/>
          </p:nvPr>
        </p:nvSpPr>
        <p:spPr/>
        <p:txBody>
          <a:bodyPr/>
          <a:lstStyle/>
          <a:p>
            <a:fld id="{1A1F7C7C-8981-2746-A787-D7936DDC5DBF}" type="datetime1">
              <a:rPr lang="en-IN" smtClean="0"/>
              <a:pPr/>
              <a:t>19-09-2022</a:t>
            </a:fld>
            <a:endParaRPr lang="en-US"/>
          </a:p>
        </p:txBody>
      </p:sp>
      <p:sp>
        <p:nvSpPr>
          <p:cNvPr id="9" name="Footer Placeholder 8"/>
          <p:cNvSpPr>
            <a:spLocks noGrp="1"/>
          </p:cNvSpPr>
          <p:nvPr>
            <p:ph type="ftr" sz="quarter" idx="11"/>
          </p:nvPr>
        </p:nvSpPr>
        <p:spPr/>
        <p:txBody>
          <a:bodyPr/>
          <a:lstStyle/>
          <a:p>
            <a:r>
              <a:rPr lang="en-US"/>
              <a:t>Ms. Nancy Kansal   OBJECT ORIENTED TECHNIQUES USING JAVA</a:t>
            </a:r>
          </a:p>
        </p:txBody>
      </p:sp>
      <p:sp>
        <p:nvSpPr>
          <p:cNvPr id="2" name="Slide Number Placeholder 1">
            <a:extLst>
              <a:ext uri="{FF2B5EF4-FFF2-40B4-BE49-F238E27FC236}">
                <a16:creationId xmlns:a16="http://schemas.microsoft.com/office/drawing/2014/main" xmlns="" id="{388A3BB7-9117-451F-9DBD-63797A6BDC01}"/>
              </a:ext>
            </a:extLst>
          </p:cNvPr>
          <p:cNvSpPr>
            <a:spLocks noGrp="1"/>
          </p:cNvSpPr>
          <p:nvPr>
            <p:ph type="sldNum" sz="quarter" idx="12"/>
          </p:nvPr>
        </p:nvSpPr>
        <p:spPr/>
        <p:txBody>
          <a:bodyPr/>
          <a:lstStyle/>
          <a:p>
            <a:fld id="{5953C3A8-BE0E-472B-9B60-3C596930C5B5}" type="slidenum">
              <a:rPr lang="en-US" smtClean="0"/>
              <a:pPr/>
              <a:t>99</a:t>
            </a:fld>
            <a:endParaRPr lang="en-US"/>
          </a:p>
        </p:txBody>
      </p:sp>
    </p:spTree>
    <p:extLst>
      <p:ext uri="{BB962C8B-B14F-4D97-AF65-F5344CB8AC3E}">
        <p14:creationId xmlns:p14="http://schemas.microsoft.com/office/powerpoint/2010/main" xmlns="" val="9224702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2991</TotalTime>
  <Words>6591</Words>
  <Application>Microsoft Macintosh PowerPoint</Application>
  <PresentationFormat>Custom</PresentationFormat>
  <Paragraphs>1810</Paragraphs>
  <Slides>136</Slides>
  <Notes>23</Notes>
  <HiddenSlides>0</HiddenSlides>
  <MMClips>0</MMClips>
  <ScaleCrop>false</ScaleCrop>
  <HeadingPairs>
    <vt:vector size="4" baseType="variant">
      <vt:variant>
        <vt:lpstr>Theme</vt:lpstr>
      </vt:variant>
      <vt:variant>
        <vt:i4>1</vt:i4>
      </vt:variant>
      <vt:variant>
        <vt:lpstr>Slide Titles</vt:lpstr>
      </vt:variant>
      <vt:variant>
        <vt:i4>136</vt:i4>
      </vt:variant>
    </vt:vector>
  </HeadingPairs>
  <TitlesOfParts>
    <vt:vector size="137" baseType="lpstr">
      <vt:lpstr>Office Theme</vt:lpstr>
      <vt:lpstr>Slide 1</vt:lpstr>
      <vt:lpstr> </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 </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An example of Class</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Sourabh</cp:lastModifiedBy>
  <cp:revision>132</cp:revision>
  <dcterms:created xsi:type="dcterms:W3CDTF">2021-08-21T18:51:52Z</dcterms:created>
  <dcterms:modified xsi:type="dcterms:W3CDTF">2022-09-19T06:07:55Z</dcterms:modified>
</cp:coreProperties>
</file>